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5" r:id="rId5"/>
    <p:sldId id="310" r:id="rId6"/>
    <p:sldId id="302" r:id="rId7"/>
    <p:sldId id="303" r:id="rId8"/>
    <p:sldId id="308" r:id="rId9"/>
    <p:sldId id="304" r:id="rId10"/>
    <p:sldId id="306" r:id="rId11"/>
    <p:sldId id="309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9C387-3493-4E57-8E08-D4A608DA672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4F53FA-99A1-4011-ACD5-0CB163550DBE}">
      <dgm:prSet phldrT="[Text]" custT="1"/>
      <dgm:spPr/>
      <dgm:t>
        <a:bodyPr/>
        <a:lstStyle/>
        <a:p>
          <a:r>
            <a:rPr lang="en-US" sz="2000" dirty="0" smtClean="0"/>
            <a:t>ETA Delivery- Morning Pick UP Route</a:t>
          </a:r>
          <a:endParaRPr lang="en-US" sz="2000" dirty="0"/>
        </a:p>
      </dgm:t>
    </dgm:pt>
    <dgm:pt modelId="{1B0E3192-ECF1-4CDC-942E-597C6B1518F5}" type="parTrans" cxnId="{FACB973D-CEF0-413B-AC9E-0F3172C94417}">
      <dgm:prSet/>
      <dgm:spPr/>
      <dgm:t>
        <a:bodyPr/>
        <a:lstStyle/>
        <a:p>
          <a:endParaRPr lang="en-US" sz="2000"/>
        </a:p>
      </dgm:t>
    </dgm:pt>
    <dgm:pt modelId="{307683B7-8B4C-47C2-881D-2FCEAC7C40FA}" type="sibTrans" cxnId="{FACB973D-CEF0-413B-AC9E-0F3172C94417}">
      <dgm:prSet/>
      <dgm:spPr/>
      <dgm:t>
        <a:bodyPr/>
        <a:lstStyle/>
        <a:p>
          <a:endParaRPr lang="en-US" sz="2000"/>
        </a:p>
      </dgm:t>
    </dgm:pt>
    <dgm:pt modelId="{5C784C0C-C904-451A-ACAB-8C7065BF23AE}">
      <dgm:prSet phldrT="[Text]" custT="1"/>
      <dgm:spPr/>
      <dgm:t>
        <a:bodyPr/>
        <a:lstStyle/>
        <a:p>
          <a:r>
            <a:rPr lang="en-US" sz="1600" b="1" dirty="0" smtClean="0"/>
            <a:t>1</a:t>
          </a:r>
          <a:r>
            <a:rPr lang="en-US" sz="1600" b="1" baseline="30000" dirty="0" smtClean="0"/>
            <a:t>st</a:t>
          </a:r>
          <a:r>
            <a:rPr lang="en-US" sz="1600" b="1" dirty="0" smtClean="0"/>
            <a:t> SMS- Departure</a:t>
          </a:r>
        </a:p>
        <a:p>
          <a:r>
            <a:rPr lang="en-US" sz="1600" b="1" dirty="0" smtClean="0"/>
            <a:t>When the bus starts for pick up trip</a:t>
          </a:r>
          <a:endParaRPr lang="en-US" sz="1600" b="1" dirty="0"/>
        </a:p>
      </dgm:t>
    </dgm:pt>
    <dgm:pt modelId="{CBEB11CE-6110-43EF-8F3F-06AAC4FAF4FA}" type="parTrans" cxnId="{E8611183-5C1D-45B5-895F-8EC4CAFC262C}">
      <dgm:prSet/>
      <dgm:spPr/>
      <dgm:t>
        <a:bodyPr/>
        <a:lstStyle/>
        <a:p>
          <a:endParaRPr lang="en-US" sz="2000"/>
        </a:p>
      </dgm:t>
    </dgm:pt>
    <dgm:pt modelId="{8713DCA2-E8DF-4226-A8AA-45EAE09D21EE}" type="sibTrans" cxnId="{E8611183-5C1D-45B5-895F-8EC4CAFC262C}">
      <dgm:prSet/>
      <dgm:spPr/>
      <dgm:t>
        <a:bodyPr/>
        <a:lstStyle/>
        <a:p>
          <a:endParaRPr lang="en-US" sz="2000"/>
        </a:p>
      </dgm:t>
    </dgm:pt>
    <dgm:pt modelId="{3289AC6A-2013-4EA4-9F73-41F737B5902E}">
      <dgm:prSet phldrT="[Text]" custT="1"/>
      <dgm:spPr/>
      <dgm:t>
        <a:bodyPr/>
        <a:lstStyle/>
        <a:p>
          <a:r>
            <a:rPr lang="en-US" sz="1400" b="1" dirty="0" smtClean="0"/>
            <a:t>2</a:t>
          </a:r>
          <a:r>
            <a:rPr lang="en-US" sz="1400" b="1" baseline="30000" dirty="0" smtClean="0"/>
            <a:t>nd</a:t>
          </a:r>
          <a:r>
            <a:rPr lang="en-US" sz="1400" b="1" dirty="0" smtClean="0"/>
            <a:t> SMS</a:t>
          </a:r>
        </a:p>
        <a:p>
          <a:r>
            <a:rPr lang="en-US" sz="1400" b="1" dirty="0" smtClean="0"/>
            <a:t>ETA SMS- When the bus is about to reach the pick up point</a:t>
          </a:r>
          <a:r>
            <a:rPr lang="en-US" sz="2000" dirty="0" smtClean="0"/>
            <a:t>.</a:t>
          </a:r>
          <a:endParaRPr lang="en-US" sz="2000" dirty="0"/>
        </a:p>
      </dgm:t>
    </dgm:pt>
    <dgm:pt modelId="{912647D6-44D9-44E8-9CCD-A45B930C1E58}" type="parTrans" cxnId="{61233B09-AC8E-4C48-BB34-A22F740BBEB0}">
      <dgm:prSet/>
      <dgm:spPr/>
      <dgm:t>
        <a:bodyPr/>
        <a:lstStyle/>
        <a:p>
          <a:endParaRPr lang="en-US" sz="2000"/>
        </a:p>
      </dgm:t>
    </dgm:pt>
    <dgm:pt modelId="{BEABA2F3-061C-49C7-BDF7-C28A68E3CC10}" type="sibTrans" cxnId="{61233B09-AC8E-4C48-BB34-A22F740BBEB0}">
      <dgm:prSet/>
      <dgm:spPr/>
      <dgm:t>
        <a:bodyPr/>
        <a:lstStyle/>
        <a:p>
          <a:endParaRPr lang="en-US" sz="2000"/>
        </a:p>
      </dgm:t>
    </dgm:pt>
    <dgm:pt modelId="{A4F6BD6A-4432-4315-B6B5-7CD1E60E02F8}">
      <dgm:prSet phldrT="[Text]" custT="1"/>
      <dgm:spPr/>
      <dgm:t>
        <a:bodyPr/>
        <a:lstStyle/>
        <a:p>
          <a:r>
            <a:rPr lang="en-US" sz="2000" dirty="0" smtClean="0"/>
            <a:t>ETA Delivery- Afternoon Drop Route</a:t>
          </a:r>
          <a:endParaRPr lang="en-US" sz="2000" dirty="0"/>
        </a:p>
      </dgm:t>
    </dgm:pt>
    <dgm:pt modelId="{C7BBD285-FCBD-49FA-8B27-BB50299113F3}" type="parTrans" cxnId="{C76B9A56-038F-467A-9CE7-870B00C81A03}">
      <dgm:prSet/>
      <dgm:spPr/>
      <dgm:t>
        <a:bodyPr/>
        <a:lstStyle/>
        <a:p>
          <a:endParaRPr lang="en-US" sz="2000"/>
        </a:p>
      </dgm:t>
    </dgm:pt>
    <dgm:pt modelId="{8D724578-B9D9-4AFB-86AE-42EE926BECF7}" type="sibTrans" cxnId="{C76B9A56-038F-467A-9CE7-870B00C81A03}">
      <dgm:prSet/>
      <dgm:spPr/>
      <dgm:t>
        <a:bodyPr/>
        <a:lstStyle/>
        <a:p>
          <a:endParaRPr lang="en-US" sz="2000"/>
        </a:p>
      </dgm:t>
    </dgm:pt>
    <dgm:pt modelId="{EC3E99FB-F946-44FF-9907-AAF09E39709B}">
      <dgm:prSet phldrT="[Text]" custT="1"/>
      <dgm:spPr/>
      <dgm:t>
        <a:bodyPr/>
        <a:lstStyle/>
        <a:p>
          <a:r>
            <a:rPr lang="en-US" sz="1600" b="1" dirty="0" smtClean="0"/>
            <a:t>1</a:t>
          </a:r>
          <a:r>
            <a:rPr lang="en-US" sz="1600" b="1" baseline="30000" dirty="0" smtClean="0"/>
            <a:t>st</a:t>
          </a:r>
          <a:r>
            <a:rPr lang="en-US" sz="1600" b="1" dirty="0" smtClean="0"/>
            <a:t> SMS- Departure</a:t>
          </a:r>
        </a:p>
        <a:p>
          <a:r>
            <a:rPr lang="en-US" sz="1600" b="1" dirty="0" smtClean="0"/>
            <a:t>When the bus starts for the drop trip from school</a:t>
          </a:r>
          <a:endParaRPr lang="en-US" sz="1600" b="1" dirty="0"/>
        </a:p>
      </dgm:t>
    </dgm:pt>
    <dgm:pt modelId="{58A26CFD-B16E-4673-920B-8D1EE7B16927}" type="parTrans" cxnId="{F593DE9C-4511-48ED-825E-9F30FACFE4CA}">
      <dgm:prSet/>
      <dgm:spPr/>
      <dgm:t>
        <a:bodyPr/>
        <a:lstStyle/>
        <a:p>
          <a:endParaRPr lang="en-US" sz="2000"/>
        </a:p>
      </dgm:t>
    </dgm:pt>
    <dgm:pt modelId="{3EEB6CDD-868A-4BBD-9627-88C66CA2A4E8}" type="sibTrans" cxnId="{F593DE9C-4511-48ED-825E-9F30FACFE4CA}">
      <dgm:prSet/>
      <dgm:spPr/>
      <dgm:t>
        <a:bodyPr/>
        <a:lstStyle/>
        <a:p>
          <a:endParaRPr lang="en-US" sz="2000"/>
        </a:p>
      </dgm:t>
    </dgm:pt>
    <dgm:pt modelId="{5F629C36-9CCD-49DB-A7BF-C8BA4E5834D7}">
      <dgm:prSet phldrT="[Text]" custT="1"/>
      <dgm:spPr/>
      <dgm:t>
        <a:bodyPr/>
        <a:lstStyle/>
        <a:p>
          <a:r>
            <a:rPr lang="en-US" sz="1600" b="1" dirty="0" smtClean="0"/>
            <a:t>2</a:t>
          </a:r>
          <a:r>
            <a:rPr lang="en-US" sz="1600" b="1" baseline="30000" dirty="0" smtClean="0"/>
            <a:t>nd</a:t>
          </a:r>
          <a:r>
            <a:rPr lang="en-US" sz="1600" b="1" dirty="0" smtClean="0"/>
            <a:t> SMS</a:t>
          </a:r>
        </a:p>
        <a:p>
          <a:r>
            <a:rPr lang="en-US" sz="1600" b="1" dirty="0" smtClean="0"/>
            <a:t>ETA SMS- When the bus is about to reach the drop point</a:t>
          </a:r>
          <a:endParaRPr lang="en-US" sz="1600" b="1" dirty="0"/>
        </a:p>
      </dgm:t>
    </dgm:pt>
    <dgm:pt modelId="{99068AB9-3355-48D8-86F7-7C2F7A691526}" type="parTrans" cxnId="{C2C0B7E2-392B-44DC-A854-58C746D6345A}">
      <dgm:prSet/>
      <dgm:spPr/>
      <dgm:t>
        <a:bodyPr/>
        <a:lstStyle/>
        <a:p>
          <a:endParaRPr lang="en-US" sz="2000"/>
        </a:p>
      </dgm:t>
    </dgm:pt>
    <dgm:pt modelId="{8B11E879-9E6C-44E2-9EE4-7020D0B96B81}" type="sibTrans" cxnId="{C2C0B7E2-392B-44DC-A854-58C746D6345A}">
      <dgm:prSet/>
      <dgm:spPr/>
      <dgm:t>
        <a:bodyPr/>
        <a:lstStyle/>
        <a:p>
          <a:endParaRPr lang="en-US" sz="2000"/>
        </a:p>
      </dgm:t>
    </dgm:pt>
    <dgm:pt modelId="{0840B8C0-25FC-4347-A6BA-3641E5324778}" type="pres">
      <dgm:prSet presAssocID="{9479C387-3493-4E57-8E08-D4A608DA67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034CD32A-18F3-4B77-8780-953919A1BFB1}" type="pres">
      <dgm:prSet presAssocID="{704F53FA-99A1-4011-ACD5-0CB163550DBE}" presName="root" presStyleCnt="0"/>
      <dgm:spPr/>
    </dgm:pt>
    <dgm:pt modelId="{41679F36-7247-4459-B0CB-A20B4B721315}" type="pres">
      <dgm:prSet presAssocID="{704F53FA-99A1-4011-ACD5-0CB163550DBE}" presName="rootComposite" presStyleCnt="0"/>
      <dgm:spPr/>
    </dgm:pt>
    <dgm:pt modelId="{BE664976-5A6D-4603-A0F6-D73D850AD494}" type="pres">
      <dgm:prSet presAssocID="{704F53FA-99A1-4011-ACD5-0CB163550DBE}" presName="rootText" presStyleLbl="node1" presStyleIdx="0" presStyleCnt="2"/>
      <dgm:spPr/>
      <dgm:t>
        <a:bodyPr/>
        <a:lstStyle/>
        <a:p>
          <a:endParaRPr lang="en-US"/>
        </a:p>
      </dgm:t>
    </dgm:pt>
    <dgm:pt modelId="{687F8B73-F590-406D-99AF-E38791827600}" type="pres">
      <dgm:prSet presAssocID="{704F53FA-99A1-4011-ACD5-0CB163550DBE}" presName="rootConnector" presStyleLbl="node1" presStyleIdx="0" presStyleCnt="2"/>
      <dgm:spPr/>
      <dgm:t>
        <a:bodyPr/>
        <a:lstStyle/>
        <a:p>
          <a:endParaRPr lang="en-IN"/>
        </a:p>
      </dgm:t>
    </dgm:pt>
    <dgm:pt modelId="{F3893A95-A0EB-4BD5-A648-983A4AB2107F}" type="pres">
      <dgm:prSet presAssocID="{704F53FA-99A1-4011-ACD5-0CB163550DBE}" presName="childShape" presStyleCnt="0"/>
      <dgm:spPr/>
    </dgm:pt>
    <dgm:pt modelId="{7FA647DD-F7DC-48AC-BFC1-9D4395048F95}" type="pres">
      <dgm:prSet presAssocID="{CBEB11CE-6110-43EF-8F3F-06AAC4FAF4FA}" presName="Name13" presStyleLbl="parChTrans1D2" presStyleIdx="0" presStyleCnt="4"/>
      <dgm:spPr/>
      <dgm:t>
        <a:bodyPr/>
        <a:lstStyle/>
        <a:p>
          <a:endParaRPr lang="en-IN"/>
        </a:p>
      </dgm:t>
    </dgm:pt>
    <dgm:pt modelId="{ACB672C2-D10A-44EF-8C38-8ECA40BC09F0}" type="pres">
      <dgm:prSet presAssocID="{5C784C0C-C904-451A-ACAB-8C7065BF23AE}" presName="childText" presStyleLbl="bgAcc1" presStyleIdx="0" presStyleCnt="4" custLinFactNeighborX="-2341" custLinFactNeighborY="-1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1C63F-9430-4A0D-963D-F64BE5C8BF79}" type="pres">
      <dgm:prSet presAssocID="{912647D6-44D9-44E8-9CCD-A45B930C1E58}" presName="Name13" presStyleLbl="parChTrans1D2" presStyleIdx="1" presStyleCnt="4"/>
      <dgm:spPr/>
      <dgm:t>
        <a:bodyPr/>
        <a:lstStyle/>
        <a:p>
          <a:endParaRPr lang="en-IN"/>
        </a:p>
      </dgm:t>
    </dgm:pt>
    <dgm:pt modelId="{C919F031-E4E6-4329-A0E8-D755DDF6D4D2}" type="pres">
      <dgm:prSet presAssocID="{3289AC6A-2013-4EA4-9F73-41F737B5902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D5181-228C-411D-9A43-1C7AFB71000B}" type="pres">
      <dgm:prSet presAssocID="{A4F6BD6A-4432-4315-B6B5-7CD1E60E02F8}" presName="root" presStyleCnt="0"/>
      <dgm:spPr/>
    </dgm:pt>
    <dgm:pt modelId="{FC0B0CF5-72FA-4DBA-8141-F661856623E2}" type="pres">
      <dgm:prSet presAssocID="{A4F6BD6A-4432-4315-B6B5-7CD1E60E02F8}" presName="rootComposite" presStyleCnt="0"/>
      <dgm:spPr/>
    </dgm:pt>
    <dgm:pt modelId="{6A1258F8-2FBC-406E-A6FB-8BC7E7AA96EB}" type="pres">
      <dgm:prSet presAssocID="{A4F6BD6A-4432-4315-B6B5-7CD1E60E02F8}" presName="rootText" presStyleLbl="node1" presStyleIdx="1" presStyleCnt="2"/>
      <dgm:spPr/>
      <dgm:t>
        <a:bodyPr/>
        <a:lstStyle/>
        <a:p>
          <a:endParaRPr lang="en-US"/>
        </a:p>
      </dgm:t>
    </dgm:pt>
    <dgm:pt modelId="{A1516A21-5440-49C8-98F0-5AB6E761F779}" type="pres">
      <dgm:prSet presAssocID="{A4F6BD6A-4432-4315-B6B5-7CD1E60E02F8}" presName="rootConnector" presStyleLbl="node1" presStyleIdx="1" presStyleCnt="2"/>
      <dgm:spPr/>
      <dgm:t>
        <a:bodyPr/>
        <a:lstStyle/>
        <a:p>
          <a:endParaRPr lang="en-IN"/>
        </a:p>
      </dgm:t>
    </dgm:pt>
    <dgm:pt modelId="{45A64143-9FD4-4BB0-867D-A05CFFAC6076}" type="pres">
      <dgm:prSet presAssocID="{A4F6BD6A-4432-4315-B6B5-7CD1E60E02F8}" presName="childShape" presStyleCnt="0"/>
      <dgm:spPr/>
    </dgm:pt>
    <dgm:pt modelId="{46DCA0DA-412C-4D3C-AE7F-09C7F0427663}" type="pres">
      <dgm:prSet presAssocID="{58A26CFD-B16E-4673-920B-8D1EE7B16927}" presName="Name13" presStyleLbl="parChTrans1D2" presStyleIdx="2" presStyleCnt="4"/>
      <dgm:spPr/>
      <dgm:t>
        <a:bodyPr/>
        <a:lstStyle/>
        <a:p>
          <a:endParaRPr lang="en-IN"/>
        </a:p>
      </dgm:t>
    </dgm:pt>
    <dgm:pt modelId="{9E115A57-09D0-40FD-BFDF-9C3C44EC9565}" type="pres">
      <dgm:prSet presAssocID="{EC3E99FB-F946-44FF-9907-AAF09E39709B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9E3953-968C-4C47-9B2A-95B869EA8CFE}" type="pres">
      <dgm:prSet presAssocID="{99068AB9-3355-48D8-86F7-7C2F7A691526}" presName="Name13" presStyleLbl="parChTrans1D2" presStyleIdx="3" presStyleCnt="4"/>
      <dgm:spPr/>
      <dgm:t>
        <a:bodyPr/>
        <a:lstStyle/>
        <a:p>
          <a:endParaRPr lang="en-IN"/>
        </a:p>
      </dgm:t>
    </dgm:pt>
    <dgm:pt modelId="{437EB794-4DE1-4A24-9856-7D8B26F31DED}" type="pres">
      <dgm:prSet presAssocID="{5F629C36-9CCD-49DB-A7BF-C8BA4E5834D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93DE9C-4511-48ED-825E-9F30FACFE4CA}" srcId="{A4F6BD6A-4432-4315-B6B5-7CD1E60E02F8}" destId="{EC3E99FB-F946-44FF-9907-AAF09E39709B}" srcOrd="0" destOrd="0" parTransId="{58A26CFD-B16E-4673-920B-8D1EE7B16927}" sibTransId="{3EEB6CDD-868A-4BBD-9627-88C66CA2A4E8}"/>
    <dgm:cxn modelId="{1E354AAC-DBFE-4FE9-B7FD-52514CC0D2D6}" type="presOf" srcId="{CBEB11CE-6110-43EF-8F3F-06AAC4FAF4FA}" destId="{7FA647DD-F7DC-48AC-BFC1-9D4395048F95}" srcOrd="0" destOrd="0" presId="urn:microsoft.com/office/officeart/2005/8/layout/hierarchy3"/>
    <dgm:cxn modelId="{55E87624-D0F4-4A8B-B9B6-CC2C90BBDD39}" type="presOf" srcId="{704F53FA-99A1-4011-ACD5-0CB163550DBE}" destId="{BE664976-5A6D-4603-A0F6-D73D850AD494}" srcOrd="0" destOrd="0" presId="urn:microsoft.com/office/officeart/2005/8/layout/hierarchy3"/>
    <dgm:cxn modelId="{FACB973D-CEF0-413B-AC9E-0F3172C94417}" srcId="{9479C387-3493-4E57-8E08-D4A608DA6728}" destId="{704F53FA-99A1-4011-ACD5-0CB163550DBE}" srcOrd="0" destOrd="0" parTransId="{1B0E3192-ECF1-4CDC-942E-597C6B1518F5}" sibTransId="{307683B7-8B4C-47C2-881D-2FCEAC7C40FA}"/>
    <dgm:cxn modelId="{81D0616E-9A5E-4379-9B48-DA95174EF644}" type="presOf" srcId="{5F629C36-9CCD-49DB-A7BF-C8BA4E5834D7}" destId="{437EB794-4DE1-4A24-9856-7D8B26F31DED}" srcOrd="0" destOrd="0" presId="urn:microsoft.com/office/officeart/2005/8/layout/hierarchy3"/>
    <dgm:cxn modelId="{495B6DF9-5C4E-4EA5-898D-F3A6B8266153}" type="presOf" srcId="{704F53FA-99A1-4011-ACD5-0CB163550DBE}" destId="{687F8B73-F590-406D-99AF-E38791827600}" srcOrd="1" destOrd="0" presId="urn:microsoft.com/office/officeart/2005/8/layout/hierarchy3"/>
    <dgm:cxn modelId="{C2C0B7E2-392B-44DC-A854-58C746D6345A}" srcId="{A4F6BD6A-4432-4315-B6B5-7CD1E60E02F8}" destId="{5F629C36-9CCD-49DB-A7BF-C8BA4E5834D7}" srcOrd="1" destOrd="0" parTransId="{99068AB9-3355-48D8-86F7-7C2F7A691526}" sibTransId="{8B11E879-9E6C-44E2-9EE4-7020D0B96B81}"/>
    <dgm:cxn modelId="{41FB69BA-D006-46F6-9175-F90747FBB11E}" type="presOf" srcId="{3289AC6A-2013-4EA4-9F73-41F737B5902E}" destId="{C919F031-E4E6-4329-A0E8-D755DDF6D4D2}" srcOrd="0" destOrd="0" presId="urn:microsoft.com/office/officeart/2005/8/layout/hierarchy3"/>
    <dgm:cxn modelId="{7511D064-B6FB-4967-9A95-E9EEAADB6345}" type="presOf" srcId="{5C784C0C-C904-451A-ACAB-8C7065BF23AE}" destId="{ACB672C2-D10A-44EF-8C38-8ECA40BC09F0}" srcOrd="0" destOrd="0" presId="urn:microsoft.com/office/officeart/2005/8/layout/hierarchy3"/>
    <dgm:cxn modelId="{91C54C56-151F-407D-B836-8F1AB8368DE1}" type="presOf" srcId="{912647D6-44D9-44E8-9CCD-A45B930C1E58}" destId="{4B51C63F-9430-4A0D-963D-F64BE5C8BF79}" srcOrd="0" destOrd="0" presId="urn:microsoft.com/office/officeart/2005/8/layout/hierarchy3"/>
    <dgm:cxn modelId="{61233B09-AC8E-4C48-BB34-A22F740BBEB0}" srcId="{704F53FA-99A1-4011-ACD5-0CB163550DBE}" destId="{3289AC6A-2013-4EA4-9F73-41F737B5902E}" srcOrd="1" destOrd="0" parTransId="{912647D6-44D9-44E8-9CCD-A45B930C1E58}" sibTransId="{BEABA2F3-061C-49C7-BDF7-C28A68E3CC10}"/>
    <dgm:cxn modelId="{5462F423-0474-41F6-B87F-398EDDBB0568}" type="presOf" srcId="{9479C387-3493-4E57-8E08-D4A608DA6728}" destId="{0840B8C0-25FC-4347-A6BA-3641E5324778}" srcOrd="0" destOrd="0" presId="urn:microsoft.com/office/officeart/2005/8/layout/hierarchy3"/>
    <dgm:cxn modelId="{3EF0C6E2-238A-4453-9A8A-EC33584B033B}" type="presOf" srcId="{A4F6BD6A-4432-4315-B6B5-7CD1E60E02F8}" destId="{6A1258F8-2FBC-406E-A6FB-8BC7E7AA96EB}" srcOrd="0" destOrd="0" presId="urn:microsoft.com/office/officeart/2005/8/layout/hierarchy3"/>
    <dgm:cxn modelId="{63239DF1-27DE-4EBB-A49B-051FACF81697}" type="presOf" srcId="{A4F6BD6A-4432-4315-B6B5-7CD1E60E02F8}" destId="{A1516A21-5440-49C8-98F0-5AB6E761F779}" srcOrd="1" destOrd="0" presId="urn:microsoft.com/office/officeart/2005/8/layout/hierarchy3"/>
    <dgm:cxn modelId="{D3AFBD54-5358-4FF7-9DDC-240E756C638F}" type="presOf" srcId="{58A26CFD-B16E-4673-920B-8D1EE7B16927}" destId="{46DCA0DA-412C-4D3C-AE7F-09C7F0427663}" srcOrd="0" destOrd="0" presId="urn:microsoft.com/office/officeart/2005/8/layout/hierarchy3"/>
    <dgm:cxn modelId="{E8611183-5C1D-45B5-895F-8EC4CAFC262C}" srcId="{704F53FA-99A1-4011-ACD5-0CB163550DBE}" destId="{5C784C0C-C904-451A-ACAB-8C7065BF23AE}" srcOrd="0" destOrd="0" parTransId="{CBEB11CE-6110-43EF-8F3F-06AAC4FAF4FA}" sibTransId="{8713DCA2-E8DF-4226-A8AA-45EAE09D21EE}"/>
    <dgm:cxn modelId="{C76B9A56-038F-467A-9CE7-870B00C81A03}" srcId="{9479C387-3493-4E57-8E08-D4A608DA6728}" destId="{A4F6BD6A-4432-4315-B6B5-7CD1E60E02F8}" srcOrd="1" destOrd="0" parTransId="{C7BBD285-FCBD-49FA-8B27-BB50299113F3}" sibTransId="{8D724578-B9D9-4AFB-86AE-42EE926BECF7}"/>
    <dgm:cxn modelId="{43490E40-F597-4981-A431-5D1F37DBE0A8}" type="presOf" srcId="{EC3E99FB-F946-44FF-9907-AAF09E39709B}" destId="{9E115A57-09D0-40FD-BFDF-9C3C44EC9565}" srcOrd="0" destOrd="0" presId="urn:microsoft.com/office/officeart/2005/8/layout/hierarchy3"/>
    <dgm:cxn modelId="{6A0DF2A8-D71C-40DD-8CA7-71ADCFE48FB1}" type="presOf" srcId="{99068AB9-3355-48D8-86F7-7C2F7A691526}" destId="{BF9E3953-968C-4C47-9B2A-95B869EA8CFE}" srcOrd="0" destOrd="0" presId="urn:microsoft.com/office/officeart/2005/8/layout/hierarchy3"/>
    <dgm:cxn modelId="{885C4878-19C9-40C4-8437-92FEFE3D80EB}" type="presParOf" srcId="{0840B8C0-25FC-4347-A6BA-3641E5324778}" destId="{034CD32A-18F3-4B77-8780-953919A1BFB1}" srcOrd="0" destOrd="0" presId="urn:microsoft.com/office/officeart/2005/8/layout/hierarchy3"/>
    <dgm:cxn modelId="{9E4D3882-1292-4EAC-A751-5AFED7AF20CD}" type="presParOf" srcId="{034CD32A-18F3-4B77-8780-953919A1BFB1}" destId="{41679F36-7247-4459-B0CB-A20B4B721315}" srcOrd="0" destOrd="0" presId="urn:microsoft.com/office/officeart/2005/8/layout/hierarchy3"/>
    <dgm:cxn modelId="{2EE76AD6-2D8D-4884-8574-FE04303F4CBC}" type="presParOf" srcId="{41679F36-7247-4459-B0CB-A20B4B721315}" destId="{BE664976-5A6D-4603-A0F6-D73D850AD494}" srcOrd="0" destOrd="0" presId="urn:microsoft.com/office/officeart/2005/8/layout/hierarchy3"/>
    <dgm:cxn modelId="{58D52AF8-9984-4620-9269-9C09F0B8CCF7}" type="presParOf" srcId="{41679F36-7247-4459-B0CB-A20B4B721315}" destId="{687F8B73-F590-406D-99AF-E38791827600}" srcOrd="1" destOrd="0" presId="urn:microsoft.com/office/officeart/2005/8/layout/hierarchy3"/>
    <dgm:cxn modelId="{D5236BD7-6AA3-4412-96EB-15D0383BC2ED}" type="presParOf" srcId="{034CD32A-18F3-4B77-8780-953919A1BFB1}" destId="{F3893A95-A0EB-4BD5-A648-983A4AB2107F}" srcOrd="1" destOrd="0" presId="urn:microsoft.com/office/officeart/2005/8/layout/hierarchy3"/>
    <dgm:cxn modelId="{835A3C15-463F-453F-9F08-59A1308F5723}" type="presParOf" srcId="{F3893A95-A0EB-4BD5-A648-983A4AB2107F}" destId="{7FA647DD-F7DC-48AC-BFC1-9D4395048F95}" srcOrd="0" destOrd="0" presId="urn:microsoft.com/office/officeart/2005/8/layout/hierarchy3"/>
    <dgm:cxn modelId="{B985B900-2CD3-4D92-91AE-6C714C2830DA}" type="presParOf" srcId="{F3893A95-A0EB-4BD5-A648-983A4AB2107F}" destId="{ACB672C2-D10A-44EF-8C38-8ECA40BC09F0}" srcOrd="1" destOrd="0" presId="urn:microsoft.com/office/officeart/2005/8/layout/hierarchy3"/>
    <dgm:cxn modelId="{3C1E32B7-AB72-4CB1-B61D-6D9EF6A60CEA}" type="presParOf" srcId="{F3893A95-A0EB-4BD5-A648-983A4AB2107F}" destId="{4B51C63F-9430-4A0D-963D-F64BE5C8BF79}" srcOrd="2" destOrd="0" presId="urn:microsoft.com/office/officeart/2005/8/layout/hierarchy3"/>
    <dgm:cxn modelId="{3CA8CC98-CF98-4AC3-A7BB-A92C2B72B6D8}" type="presParOf" srcId="{F3893A95-A0EB-4BD5-A648-983A4AB2107F}" destId="{C919F031-E4E6-4329-A0E8-D755DDF6D4D2}" srcOrd="3" destOrd="0" presId="urn:microsoft.com/office/officeart/2005/8/layout/hierarchy3"/>
    <dgm:cxn modelId="{E36ECEA5-CE7B-46F7-B2D7-245842F0DFE1}" type="presParOf" srcId="{0840B8C0-25FC-4347-A6BA-3641E5324778}" destId="{AF4D5181-228C-411D-9A43-1C7AFB71000B}" srcOrd="1" destOrd="0" presId="urn:microsoft.com/office/officeart/2005/8/layout/hierarchy3"/>
    <dgm:cxn modelId="{E32D6F1F-2BC2-4D18-BECF-58C303038DBA}" type="presParOf" srcId="{AF4D5181-228C-411D-9A43-1C7AFB71000B}" destId="{FC0B0CF5-72FA-4DBA-8141-F661856623E2}" srcOrd="0" destOrd="0" presId="urn:microsoft.com/office/officeart/2005/8/layout/hierarchy3"/>
    <dgm:cxn modelId="{3B74142C-DA13-4B23-AAAB-768DD615A8EB}" type="presParOf" srcId="{FC0B0CF5-72FA-4DBA-8141-F661856623E2}" destId="{6A1258F8-2FBC-406E-A6FB-8BC7E7AA96EB}" srcOrd="0" destOrd="0" presId="urn:microsoft.com/office/officeart/2005/8/layout/hierarchy3"/>
    <dgm:cxn modelId="{325B6106-5ACD-43F9-BEB3-332DBA2226F9}" type="presParOf" srcId="{FC0B0CF5-72FA-4DBA-8141-F661856623E2}" destId="{A1516A21-5440-49C8-98F0-5AB6E761F779}" srcOrd="1" destOrd="0" presId="urn:microsoft.com/office/officeart/2005/8/layout/hierarchy3"/>
    <dgm:cxn modelId="{1E1C106B-D242-4CF5-AEB0-43D221D41B84}" type="presParOf" srcId="{AF4D5181-228C-411D-9A43-1C7AFB71000B}" destId="{45A64143-9FD4-4BB0-867D-A05CFFAC6076}" srcOrd="1" destOrd="0" presId="urn:microsoft.com/office/officeart/2005/8/layout/hierarchy3"/>
    <dgm:cxn modelId="{7FC99F06-CEFB-4629-AB72-5700BC74CF8C}" type="presParOf" srcId="{45A64143-9FD4-4BB0-867D-A05CFFAC6076}" destId="{46DCA0DA-412C-4D3C-AE7F-09C7F0427663}" srcOrd="0" destOrd="0" presId="urn:microsoft.com/office/officeart/2005/8/layout/hierarchy3"/>
    <dgm:cxn modelId="{81FF0414-4D7E-4B43-AD72-D2070E5AF770}" type="presParOf" srcId="{45A64143-9FD4-4BB0-867D-A05CFFAC6076}" destId="{9E115A57-09D0-40FD-BFDF-9C3C44EC9565}" srcOrd="1" destOrd="0" presId="urn:microsoft.com/office/officeart/2005/8/layout/hierarchy3"/>
    <dgm:cxn modelId="{7A9A3021-8CF4-4CDC-B274-4584A8A8BB04}" type="presParOf" srcId="{45A64143-9FD4-4BB0-867D-A05CFFAC6076}" destId="{BF9E3953-968C-4C47-9B2A-95B869EA8CFE}" srcOrd="2" destOrd="0" presId="urn:microsoft.com/office/officeart/2005/8/layout/hierarchy3"/>
    <dgm:cxn modelId="{A694DD2C-978E-4367-94AF-CB101A2F0447}" type="presParOf" srcId="{45A64143-9FD4-4BB0-867D-A05CFFAC6076}" destId="{437EB794-4DE1-4A24-9856-7D8B26F31DE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64976-5A6D-4603-A0F6-D73D850AD494}">
      <dsp:nvSpPr>
        <dsp:cNvPr id="0" name=""/>
        <dsp:cNvSpPr/>
      </dsp:nvSpPr>
      <dsp:spPr>
        <a:xfrm>
          <a:off x="1367879" y="1339"/>
          <a:ext cx="2306240" cy="1153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ETA Delivery- Morning Pick UP Route</a:t>
          </a:r>
          <a:endParaRPr lang="en-US" sz="2000" kern="1200" dirty="0"/>
        </a:p>
      </dsp:txBody>
      <dsp:txXfrm>
        <a:off x="1401653" y="35113"/>
        <a:ext cx="2238692" cy="1085572"/>
      </dsp:txXfrm>
    </dsp:sp>
    <dsp:sp modelId="{7FA647DD-F7DC-48AC-BFC1-9D4395048F95}">
      <dsp:nvSpPr>
        <dsp:cNvPr id="0" name=""/>
        <dsp:cNvSpPr/>
      </dsp:nvSpPr>
      <dsp:spPr>
        <a:xfrm>
          <a:off x="1598503" y="1154459"/>
          <a:ext cx="187432" cy="849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815"/>
              </a:lnTo>
              <a:lnTo>
                <a:pt x="187432" y="849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672C2-D10A-44EF-8C38-8ECA40BC09F0}">
      <dsp:nvSpPr>
        <dsp:cNvPr id="0" name=""/>
        <dsp:cNvSpPr/>
      </dsp:nvSpPr>
      <dsp:spPr>
        <a:xfrm>
          <a:off x="1785936" y="1427714"/>
          <a:ext cx="1844992" cy="1153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</a:t>
          </a:r>
          <a:r>
            <a:rPr lang="en-US" sz="1600" b="1" kern="1200" baseline="30000" dirty="0" smtClean="0"/>
            <a:t>st</a:t>
          </a:r>
          <a:r>
            <a:rPr lang="en-US" sz="1600" b="1" kern="1200" dirty="0" smtClean="0"/>
            <a:t> SMS- Departure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When the bus starts for pick up trip</a:t>
          </a:r>
          <a:endParaRPr lang="en-US" sz="1600" b="1" kern="1200" dirty="0"/>
        </a:p>
      </dsp:txBody>
      <dsp:txXfrm>
        <a:off x="1819710" y="1461488"/>
        <a:ext cx="1777444" cy="1085572"/>
      </dsp:txXfrm>
    </dsp:sp>
    <dsp:sp modelId="{4B51C63F-9430-4A0D-963D-F64BE5C8BF79}">
      <dsp:nvSpPr>
        <dsp:cNvPr id="0" name=""/>
        <dsp:cNvSpPr/>
      </dsp:nvSpPr>
      <dsp:spPr>
        <a:xfrm>
          <a:off x="1598503" y="1154459"/>
          <a:ext cx="230624" cy="2306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240"/>
              </a:lnTo>
              <a:lnTo>
                <a:pt x="230624" y="2306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9F031-E4E6-4329-A0E8-D755DDF6D4D2}">
      <dsp:nvSpPr>
        <dsp:cNvPr id="0" name=""/>
        <dsp:cNvSpPr/>
      </dsp:nvSpPr>
      <dsp:spPr>
        <a:xfrm>
          <a:off x="1829127" y="2884140"/>
          <a:ext cx="1844992" cy="1153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</a:t>
          </a:r>
          <a:r>
            <a:rPr lang="en-US" sz="1400" b="1" kern="1200" baseline="30000" dirty="0" smtClean="0"/>
            <a:t>nd</a:t>
          </a:r>
          <a:r>
            <a:rPr lang="en-US" sz="1400" b="1" kern="1200" dirty="0" smtClean="0"/>
            <a:t> SMS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ETA SMS- When the bus is about to reach the pick up point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1862901" y="2917914"/>
        <a:ext cx="1777444" cy="1085572"/>
      </dsp:txXfrm>
    </dsp:sp>
    <dsp:sp modelId="{6A1258F8-2FBC-406E-A6FB-8BC7E7AA96EB}">
      <dsp:nvSpPr>
        <dsp:cNvPr id="0" name=""/>
        <dsp:cNvSpPr/>
      </dsp:nvSpPr>
      <dsp:spPr>
        <a:xfrm>
          <a:off x="4250680" y="1339"/>
          <a:ext cx="2306240" cy="1153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ETA Delivery- Afternoon Drop Route</a:t>
          </a:r>
          <a:endParaRPr lang="en-US" sz="2000" kern="1200" dirty="0"/>
        </a:p>
      </dsp:txBody>
      <dsp:txXfrm>
        <a:off x="4284454" y="35113"/>
        <a:ext cx="2238692" cy="1085572"/>
      </dsp:txXfrm>
    </dsp:sp>
    <dsp:sp modelId="{46DCA0DA-412C-4D3C-AE7F-09C7F0427663}">
      <dsp:nvSpPr>
        <dsp:cNvPr id="0" name=""/>
        <dsp:cNvSpPr/>
      </dsp:nvSpPr>
      <dsp:spPr>
        <a:xfrm>
          <a:off x="4481304" y="1154459"/>
          <a:ext cx="230624" cy="864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4840"/>
              </a:lnTo>
              <a:lnTo>
                <a:pt x="230624" y="864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15A57-09D0-40FD-BFDF-9C3C44EC9565}">
      <dsp:nvSpPr>
        <dsp:cNvPr id="0" name=""/>
        <dsp:cNvSpPr/>
      </dsp:nvSpPr>
      <dsp:spPr>
        <a:xfrm>
          <a:off x="4711928" y="1442739"/>
          <a:ext cx="1844992" cy="1153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</a:t>
          </a:r>
          <a:r>
            <a:rPr lang="en-US" sz="1600" b="1" kern="1200" baseline="30000" dirty="0" smtClean="0"/>
            <a:t>st</a:t>
          </a:r>
          <a:r>
            <a:rPr lang="en-US" sz="1600" b="1" kern="1200" dirty="0" smtClean="0"/>
            <a:t> SMS- Departure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When the bus starts for the drop trip from school</a:t>
          </a:r>
          <a:endParaRPr lang="en-US" sz="1600" b="1" kern="1200" dirty="0"/>
        </a:p>
      </dsp:txBody>
      <dsp:txXfrm>
        <a:off x="4745702" y="1476513"/>
        <a:ext cx="1777444" cy="1085572"/>
      </dsp:txXfrm>
    </dsp:sp>
    <dsp:sp modelId="{BF9E3953-968C-4C47-9B2A-95B869EA8CFE}">
      <dsp:nvSpPr>
        <dsp:cNvPr id="0" name=""/>
        <dsp:cNvSpPr/>
      </dsp:nvSpPr>
      <dsp:spPr>
        <a:xfrm>
          <a:off x="4481304" y="1154459"/>
          <a:ext cx="230624" cy="2306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240"/>
              </a:lnTo>
              <a:lnTo>
                <a:pt x="230624" y="23062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EB794-4DE1-4A24-9856-7D8B26F31DED}">
      <dsp:nvSpPr>
        <dsp:cNvPr id="0" name=""/>
        <dsp:cNvSpPr/>
      </dsp:nvSpPr>
      <dsp:spPr>
        <a:xfrm>
          <a:off x="4711928" y="2884140"/>
          <a:ext cx="1844992" cy="1153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</a:t>
          </a:r>
          <a:r>
            <a:rPr lang="en-US" sz="1600" b="1" kern="1200" baseline="30000" dirty="0" smtClean="0"/>
            <a:t>nd</a:t>
          </a:r>
          <a:r>
            <a:rPr lang="en-US" sz="1600" b="1" kern="1200" dirty="0" smtClean="0"/>
            <a:t> SMS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ETA SMS- When the bus is about to reach the drop point</a:t>
          </a:r>
          <a:endParaRPr lang="en-US" sz="1600" b="1" kern="1200" dirty="0"/>
        </a:p>
      </dsp:txBody>
      <dsp:txXfrm>
        <a:off x="4745702" y="2917914"/>
        <a:ext cx="1777444" cy="1085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24567-C375-495D-B9D9-F55B2F07F2C3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5DB2-1698-4F18-9164-1552DF02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2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</a:lstStyle>
          <a:p>
            <a:fld id="{E12AB7F5-3A6E-453F-9ABC-530A6A9F0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9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143000" cy="365125"/>
          </a:xfrm>
        </p:spPr>
        <p:txBody>
          <a:bodyPr/>
          <a:lstStyle/>
          <a:p>
            <a:fld id="{E12AB7F5-3A6E-453F-9ABC-530A6A9F009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777" y="193018"/>
            <a:ext cx="8807025" cy="6464091"/>
            <a:chOff x="185777" y="193018"/>
            <a:chExt cx="8807025" cy="64640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t="29819" r="4133" b="17395"/>
            <a:stretch/>
          </p:blipFill>
          <p:spPr>
            <a:xfrm>
              <a:off x="185777" y="6490854"/>
              <a:ext cx="2176423" cy="1662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4400" y="193018"/>
              <a:ext cx="396861" cy="3403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3787" r="5856" b="8987"/>
            <a:stretch/>
          </p:blipFill>
          <p:spPr>
            <a:xfrm>
              <a:off x="6934200" y="5410200"/>
              <a:ext cx="2058602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74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914400" cy="365125"/>
          </a:xfrm>
        </p:spPr>
        <p:txBody>
          <a:bodyPr/>
          <a:lstStyle/>
          <a:p>
            <a:fld id="{E12AB7F5-3A6E-453F-9ABC-530A6A9F00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777" y="193018"/>
            <a:ext cx="8807025" cy="6464091"/>
            <a:chOff x="185777" y="193018"/>
            <a:chExt cx="8807025" cy="64640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t="29819" r="4133" b="17395"/>
            <a:stretch/>
          </p:blipFill>
          <p:spPr>
            <a:xfrm>
              <a:off x="185777" y="6490854"/>
              <a:ext cx="2176423" cy="1662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4400" y="193018"/>
              <a:ext cx="396861" cy="3403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3787" r="5856" b="8987"/>
            <a:stretch/>
          </p:blipFill>
          <p:spPr>
            <a:xfrm>
              <a:off x="6934200" y="5410200"/>
              <a:ext cx="2058602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258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914400" cy="365125"/>
          </a:xfrm>
        </p:spPr>
        <p:txBody>
          <a:bodyPr/>
          <a:lstStyle/>
          <a:p>
            <a:fld id="{E12AB7F5-3A6E-453F-9ABC-530A6A9F009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777" y="193018"/>
            <a:ext cx="8807025" cy="6464091"/>
            <a:chOff x="185777" y="193018"/>
            <a:chExt cx="8807025" cy="64640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t="29819" r="4133" b="17395"/>
            <a:stretch/>
          </p:blipFill>
          <p:spPr>
            <a:xfrm>
              <a:off x="185777" y="6490854"/>
              <a:ext cx="2176423" cy="1662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4400" y="193018"/>
              <a:ext cx="396861" cy="3403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3787" r="5856" b="8987"/>
            <a:stretch/>
          </p:blipFill>
          <p:spPr>
            <a:xfrm>
              <a:off x="6934200" y="5410200"/>
              <a:ext cx="2058602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73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010" y="2079625"/>
            <a:ext cx="415179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010" y="3452813"/>
            <a:ext cx="415179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B7F5-3A6E-453F-9ABC-530A6A9F009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5777" y="193018"/>
            <a:ext cx="8745484" cy="6464091"/>
            <a:chOff x="185777" y="193018"/>
            <a:chExt cx="8745484" cy="64640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t="29819" r="4133" b="17395"/>
            <a:stretch/>
          </p:blipFill>
          <p:spPr>
            <a:xfrm>
              <a:off x="185777" y="6490854"/>
              <a:ext cx="2176423" cy="1662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4400" y="193018"/>
              <a:ext cx="396861" cy="3403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1" t="9489" r="21291" b="22648"/>
            <a:stretch/>
          </p:blipFill>
          <p:spPr>
            <a:xfrm>
              <a:off x="5105400" y="2780228"/>
              <a:ext cx="3459018" cy="1297544"/>
            </a:xfrm>
            <a:prstGeom prst="rect">
              <a:avLst/>
            </a:prstGeom>
          </p:spPr>
        </p:pic>
      </p:grp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725010" y="4976813"/>
            <a:ext cx="4151790" cy="1119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5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838200" cy="365125"/>
          </a:xfrm>
        </p:spPr>
        <p:txBody>
          <a:bodyPr/>
          <a:lstStyle/>
          <a:p>
            <a:fld id="{E12AB7F5-3A6E-453F-9ABC-530A6A9F00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85777" y="193018"/>
            <a:ext cx="8807025" cy="6464091"/>
            <a:chOff x="185777" y="193018"/>
            <a:chExt cx="8807025" cy="64640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t="29819" r="4133" b="17395"/>
            <a:stretch/>
          </p:blipFill>
          <p:spPr>
            <a:xfrm>
              <a:off x="185777" y="6490854"/>
              <a:ext cx="2176423" cy="1662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4400" y="193018"/>
              <a:ext cx="396861" cy="3403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3787" r="5856" b="8987"/>
            <a:stretch/>
          </p:blipFill>
          <p:spPr>
            <a:xfrm>
              <a:off x="6934200" y="5410200"/>
              <a:ext cx="2058602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08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838200" cy="365125"/>
          </a:xfrm>
        </p:spPr>
        <p:txBody>
          <a:bodyPr/>
          <a:lstStyle/>
          <a:p>
            <a:fld id="{E12AB7F5-3A6E-453F-9ABC-530A6A9F00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85777" y="193018"/>
            <a:ext cx="8807025" cy="6464091"/>
            <a:chOff x="185777" y="193018"/>
            <a:chExt cx="8807025" cy="64640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t="29819" r="4133" b="17395"/>
            <a:stretch/>
          </p:blipFill>
          <p:spPr>
            <a:xfrm>
              <a:off x="185777" y="6490854"/>
              <a:ext cx="2176423" cy="1662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4400" y="193018"/>
              <a:ext cx="396861" cy="3403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3787" r="5856" b="8987"/>
            <a:stretch/>
          </p:blipFill>
          <p:spPr>
            <a:xfrm>
              <a:off x="6934200" y="5410200"/>
              <a:ext cx="2058602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541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762000" cy="365125"/>
          </a:xfrm>
        </p:spPr>
        <p:txBody>
          <a:bodyPr/>
          <a:lstStyle/>
          <a:p>
            <a:fld id="{E12AB7F5-3A6E-453F-9ABC-530A6A9F00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85777" y="193018"/>
            <a:ext cx="8807025" cy="6464091"/>
            <a:chOff x="185777" y="193018"/>
            <a:chExt cx="8807025" cy="64640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t="29819" r="4133" b="17395"/>
            <a:stretch/>
          </p:blipFill>
          <p:spPr>
            <a:xfrm>
              <a:off x="185777" y="6490854"/>
              <a:ext cx="2176423" cy="1662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4400" y="193018"/>
              <a:ext cx="396861" cy="3403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3787" r="5856" b="8987"/>
            <a:stretch/>
          </p:blipFill>
          <p:spPr>
            <a:xfrm>
              <a:off x="6934200" y="5410200"/>
              <a:ext cx="2058602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09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838200" cy="365125"/>
          </a:xfrm>
        </p:spPr>
        <p:txBody>
          <a:bodyPr/>
          <a:lstStyle/>
          <a:p>
            <a:fld id="{E12AB7F5-3A6E-453F-9ABC-530A6A9F00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5777" y="193018"/>
            <a:ext cx="8807025" cy="6464091"/>
            <a:chOff x="185777" y="193018"/>
            <a:chExt cx="8807025" cy="64640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t="29819" r="4133" b="17395"/>
            <a:stretch/>
          </p:blipFill>
          <p:spPr>
            <a:xfrm>
              <a:off x="185777" y="6490854"/>
              <a:ext cx="2176423" cy="1662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4400" y="193018"/>
              <a:ext cx="396861" cy="3403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3787" r="5856" b="8987"/>
            <a:stretch/>
          </p:blipFill>
          <p:spPr>
            <a:xfrm>
              <a:off x="6934200" y="5410200"/>
              <a:ext cx="2058602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813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762000" cy="365125"/>
          </a:xfrm>
        </p:spPr>
        <p:txBody>
          <a:bodyPr/>
          <a:lstStyle/>
          <a:p>
            <a:fld id="{E12AB7F5-3A6E-453F-9ABC-530A6A9F00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85777" y="193018"/>
            <a:ext cx="8807025" cy="6464091"/>
            <a:chOff x="185777" y="193018"/>
            <a:chExt cx="8807025" cy="64640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t="29819" r="4133" b="17395"/>
            <a:stretch/>
          </p:blipFill>
          <p:spPr>
            <a:xfrm>
              <a:off x="185777" y="6490854"/>
              <a:ext cx="2176423" cy="1662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4400" y="193018"/>
              <a:ext cx="396861" cy="3403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3787" r="5856" b="8987"/>
            <a:stretch/>
          </p:blipFill>
          <p:spPr>
            <a:xfrm>
              <a:off x="6934200" y="5410200"/>
              <a:ext cx="2058602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67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40475"/>
            <a:ext cx="914400" cy="365125"/>
          </a:xfrm>
        </p:spPr>
        <p:txBody>
          <a:bodyPr/>
          <a:lstStyle/>
          <a:p>
            <a:fld id="{E12AB7F5-3A6E-453F-9ABC-530A6A9F00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85777" y="193018"/>
            <a:ext cx="8807025" cy="6464091"/>
            <a:chOff x="185777" y="193018"/>
            <a:chExt cx="8807025" cy="64640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t="29819" r="4133" b="17395"/>
            <a:stretch/>
          </p:blipFill>
          <p:spPr>
            <a:xfrm>
              <a:off x="185777" y="6490854"/>
              <a:ext cx="2176423" cy="16625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34400" y="193018"/>
              <a:ext cx="396861" cy="3403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3787" r="5856" b="8987"/>
            <a:stretch/>
          </p:blipFill>
          <p:spPr>
            <a:xfrm>
              <a:off x="6934200" y="5410200"/>
              <a:ext cx="2058602" cy="1246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031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E12AB7F5-3A6E-453F-9ABC-530A6A9F0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.in/url?sa=i&amp;rct=j&amp;q=&amp;esrc=s&amp;frm=1&amp;source=images&amp;cd=&amp;cad=rja&amp;uact=8&amp;docid=doXDuoN8GCUvZM&amp;tbnid=aacjApv9LOP8uM:&amp;ved=0CAUQjRw&amp;url=http://dpsdhaligaon.wordpress.com/dps-society/&amp;ei=PKEdU923J4umrQeSk4CADg&amp;bvm=bv.62578216,d.bmk&amp;psig=AFQjCNFIhEQpsVEZhHMOrxQDj3QeiY4UXA&amp;ust=13945371426310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eg"/><Relationship Id="rId5" Type="http://schemas.openxmlformats.org/officeDocument/2006/relationships/hyperlink" Target="http://www.google.co.in/url?sa=i&amp;rct=j&amp;q=&amp;esrc=s&amp;frm=1&amp;source=images&amp;cd=&amp;cad=rja&amp;uact=8&amp;docid=doXDuoN8GCUvZM&amp;tbnid=aacjApv9LOP8uM:&amp;ved=0CAUQjRw&amp;url=http://dpsdhaligaon.wordpress.com/dps-society/&amp;ei=PKEdU923J4umrQeSk4CADg&amp;bvm=bv.62578216,d.bmk&amp;psig=AFQjCNFIhEQpsVEZhHMOrxQDj3QeiY4UXA&amp;ust=1394537142631082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hyperlink" Target="http://www.tatadocomo.com/smart-bus-premium.asp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010" y="990601"/>
            <a:ext cx="4608990" cy="2451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Welcome to the world of Smart Bus Tracking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031" name="AutoShape 7" descr="data:image/jpeg;base64,/9j/4AAQSkZJRgABAQAAAQABAAD/2wCEAAkGBwgHBgkIBwgKCgkLDRYPDQwMDRsUFRAWIB0iIiAdHx8kKDQsJCYxJx8fLT0tMTU3Ojo6Iys/RD84QzQ5OjcBCgoKDQwNGg8PGjclHyU3Nzc3Nzc3Nzc3Nzc3Nzc3Nzc3Nzc3Nzc3Nzc3Nzc3Nzc3Nzc3Nzc3Nzc3Nzc3Nzc3N//AABEIAIIAggMBIgACEQEDEQH/xAAbAAACAwEBAQAAAAAAAAAAAAAABgQFBwEDAv/EAEIQAAEDAwMBBQQIBAMHBQAAAAECAwQABREGEiExBxNBUWEUIjKBFSNicZGhscFCUnKiJEPwM2SCkrLR4RclNmNz/8QAGAEBAQEBAQAAAAAAAAAAAAAAAAEDBAL/xAAkEQACAgICAQQDAQAAAAAAAAAAAQIDESESMUETIjIzQmFxNP/aAAwDAQACEQMRAD8A3GiiigCiig0AVwnFVV+1BbbBF9ouktDKT8CeqlnySOprLr12hX3Ukg23SsR5lKuNyBudI889EihlO2MP6aHqbWVn04giZIDkkj3YzXK/mPAeprMZmpdV67kqhWdhxiJnCksKICR9tz9qu9M9lO4iXqZ9TrijuVGbX1P21+PyrToMGLAjojw47bDKBhKG04AqGfGy35aRjEDVuqNEyUwb9HdkxwfdD55I+w54j05rTdM6ys2oUJEKUEySMmM77rg+Xj8quLhb4lxirjTY7T7K+ChxORWZal7KShRmaZkKbWk7hGcX0P2VeHzoONlXW0auDmu1ilo7QNQ6ZkpgaliPPNI4w6na6APEK6KH+s1qWnNS2zUcYv2t/fswHG1Daps+oqmkLoz15LmiiihqFFFFAFFFFAFcr4dcQ22pa1BKUjJKjgAVnmp+1W325ZYs7Xt7qT7zm7a0PMA+Py4oeJ2Rh8maPXDSNZ+1HT05tIlvOQXv4kvpykH+ocVLn9o+mIbJcTcRJV4IjpKif2oT1YYzkX+3JLf0RbFYHe+1kD+nYrP7V7diOVael7kJGJRAXtGSNoPXxpGvdzuvaJqFtmFFIQjhlnPDSc8qWa1WyNwdH2yLZY4dmTinvFNR05WtR6qPgkZ4ySKhzwana5robBxXaUZd7nbZHeS4UFTDZccZbBkvADr5JyARxz1qK3c3XpEFv6Xnq9rSpQUFR0hASQD8IOT6AmqdDsQ70UjN3Z5CHHTdLo0NiHGUvsMud8latqSkJAPUdDg1Zw7xcVIbcZMK5NuJ3pQ0osPFOcE7FZB5B8RQKxFL20L7vSreGkKK5KU94UglAwTxnpnGK+OxREdOmHlNY79UlXe+fQY/Kry5pgaxtE+0L7xmQlI3tPI2uMK6pJH7jIrKLPcrz2b351idHJYcOHWs+66B0Ug+f+jUOeb42qfg3+ilG29oumZrKXFXFEZRHLcgbCP2/Co957TdOQGj7NJVOdI4RHGR81HgVTo9WGM5HXNdrH7R2vvGasXaCn2VavdMY++0PIg/FWnWa9269xvaLZLbfb8dp5SfIjqKCFsJ9MsqK+d1FDQxLtZTqRuYkXKSHbU8T3CGAUt58lj+bp1+VMPZhpfTUu0ouaUCfJJKHfaUghleOUhPQcHr15pu11bEXXStxjrSCpLKnG/RSRkH8qzHsilzQ1e4duWhMlUfvmN4yneOBkfMCp5OJx4Xb3kdrl2X6amuFxpl6IonOI7mE/8AKcgfKoI7L9LW5Hf3CTIU0jkqefDafmRivZy7LLMVx+4XN1EhslWFtx20LyU92VBOd27jGc/fUBUhwoiSoFsZU8+FFK3WlvvAjB6uHPQK6DkjAzVPbVffEYrbNtdvhlrS9sS4wBuLzYDTB+0p0/F8s1WOyH5l2EyPcWXrrGGGmY6Qll1JwpTO4nKyRzkcDGcV83BqfLSt+6TURYzaWtkh5fdtPI5KjtV0V8JII6p9a7ASq7vql21AmuA90ZEcmLGCB/D4qXg5PHnjNCt50CWkX25/SFkjuqbcGHy/lptC8bVJJ6k+CgB1SMmrmBp+fEQlS7snehBQFBjfhPGU5WonHAqBIel6YujKlf4wXDvX5qWmikNBASNzaf8Ai5zkmoVtnXabpxiAvfL+lQUszkAqDbaj7+8+BSnOD48eVBpPfZPf0m4iOoNewzW1jht5BbyMEABQJAA3EgbcAnIFQWHWbVOffnRVi4YQmHEcHK1Y2pS3j3SB4qTgjJyBUe52+daW0e0FxFmtc9kw0JypS0lQznGSQnJAFWcb6TvN+elLDcWTbwFRIzydyO7cHVeDkLwDyOmcYNCaz1snwNPz4TZlRbmpNwfPeSw6nvGXVn06pwOBg9B40TbhGdjez6otSPZj/nhPfxz6k4yn5gY86871eHmbc6xdmkWxS8I791RXHWD1HeDBRnoCQMetUsKLcLa1vjuOLisslxJg5Uh9XUnKeCfhHKeeT1oem0tJEn/040fdW0yYKVhpfIXFk5Qfu6ivaH2W6YjOb1sPv+O1144/AYrxAal3CG1EisvSlsBc2dF3tYWTwCUdOiuuelWtz9rtKWgxeZjzz6tkeK4y26pxXkDgHHmSeKEUa+3Er9e2PTUXTDrsuA20iMkiOYyQhYUegGPXHWsl0Rabrdr62iySFxXWxuclIJHdp9cdc+XjTV2tT7mmJa7ZdXWFSVbpDojpKUjwSOSc+PNNfY5bExNLCYU/WzHVLJ+yDtH6GoZOKsuwl0NzMSWhlCHJy3FpSApZQkbj54xRVhRVOvgiLcwDbZQPQsr/AENYp2NqdbvFwdjtF11EFRQ2DjcrcMDmtl1A4GbFcXT/AARnD/aaynsLa/8AdLk6RymOlP8Ad/4qGFu7YobodnnmE37XaYaXwtTzz0qWcFajuVlKOCnOOCfAVZxLDKSCTPaiJcO5SLbGQ0FePKlbj+lTdU7voKbs35DeRsJyfwz+GCPQ0jaInynbtHYW+86w044lhrcCEII64ScYH8yiQMgJHlT0+MZKJaarszdvREfgd4Xt53POF1108fzckfdwKvNFvLes4L/ed8HD3neZyT5jIzjpUvUduXcraWW1J3A78KbQoKwDx76VAffg0saZujdpkux5IYYiuErKzlOD03cge79opQPLNCtcZ5Ly/rTCvVquT5xEQHGHlkcN95t2k+mU4z6iuWabDYmKs0G3uRkM7ysAe6g5yDjPwqySD04Iq6ebalMLbdQlxtacKSoZBH3GsIcvcWFJWz9OakZcjks4CW/dAPwj3s44oSyfpvJrt41Im13BEd+M4WNm5b5HHy9B4n1AGScV6acYfdfnXWU2plc5aS20sYUhpIwnPqeVY8M1klv1BGl3OA05etRS/wDFNlLLqWylSgeM+9W6bglJUo9OTmha5822U+r1tosr3eJaVkpADhwM589ycH5il/SdliS/apCWlRVlQw9Elqyo48SHFA/OjV85FzksMRCHG2DlakpyUqPAPQkA/wA2Meopk07bPo2CAsq75wBTmVFWDjpkkn8zQnymeQg3mKP8Jc2pI8pjAKsf1I2/pUG8NX2awwW7fEVIjvJeZdZlcBQ6g5T0IyKpdc3K4Rri8iA8+3vQ22tKSeUk9cEj1G5BGOivA00aK/8Aj0Yg+6c7RxgJzxjAAxjy49T1oVNSk4IyjtoW4rVUdK04xBRx5EqXmtQ7OUhOibRgf5A/U1nPbe1t1BBd8Fxcfgo/960Ts3UFaJtJHgzj8zQyq++Qz0UUUOwoNdud3o68K/3RwfiMUjdhTXuXZ77SEfqacO0k40Rdf/y/cUr9hQH0ZdD/ALwn/pqHNL74jhrMtm0LbUeVKBA27icc5wPe465TyMZHSknQ6HE39fvJC1yVr8FBSdoyr6vG7P8AOrgZ4GSactb92bahC0gqLgKfq9+Mc5wCFDHXcnkdaT9EIQ3qJwIUlSTJWoBDgdzlA94lISkDn4jknOAOtUln2I1MjIpdvunUSlKlw0pRJzv2jAC1Y+IeAX0G8gkDpimIUEZodEoqS2Z+1JvthQ2gtvut7yhLa8qCzkDqSSMkhKRnpuUrJ4qj1jcYjj5uS40kN7MOmOiOpIIWUZytJUckHB9K0fUcmbCtTsi2tB19vBKSgr93PJAyMkDPGazqdMY1ZEXFkTocGC4hCu/9hU24sgnaAN593knPrQ5rFj25I+lruwy+ibGgyF94ghhyWiOlG/dtHKEhQyfdz5kUwtzr5qFhSO7UhtThSO7BSgEfwrUOQMj4hylQwQR1+tNad9ktjAtVwtl2YZ7wJLjZGQogqSSlRHgOopkiXptL6IdyYVAluHCEOEFDp6+4vor7uD6URYReMNkex6YbgrQ/LUl55B3NgIADRPUp8ifHbhJ64FMRAArqelCulDojFJaMt7QWlyLuGtqHlB5na3tDgAOeqHCAnx95Puq6K6CnHRCs2b/aBwlwq3DJznx3HlX9WBnwAGKTdfNJk3xLakd59cj6tSkp4A+IBzKSPNScYxhQPFN2iQ19HvLbCSVvFSnAgjvOBg7lHcv+o4z4DGKGEPsYk9urI32l/HP1iM4+4/tTZ2Uub9DwBnO0rT+CjS/26IBtVsc8RIUP7TV12PjGiI3l3zv/AFmp5PMf9DHaiiiqdYudoTRd0XdwPCOVfhzSd2Euj2K6s/xB5KvlitKukYTbbKiq6PtKbPzGKx3sflKtmrJtqke6pxtSMH+dCun60OazV0WP+rWZUu8QITamVMPtrIbeScFxGFApWMKQrGcKHl0pctulbw8u494l6EQ4txp1ZQV7igD6vaMAnoVnnBIGCSadNVQ35EBEqGndMgupkMgDlWPiT805HzpYuGo5yX48lEp1TDzqXIzbCEd2tk4yFA+/nnHgAaFmlyyxw0/M9vs0KSc7ltDeD1ChwQfXOas6VLZMatlwJQVC1XJwrZUoY7iQT7zavLccn78jxFNKVZoaweUecpvvWXGwSCpJGR4VlunnjFtcZtDsiMppPdqLUlxlJKTtOErSpB5HVJrVzWaa6UdKOLubaVvtTpPLSJTrBQvHPwEAg48RnrzQzuWPcVNiulxXqKTcIzzri46FqfjqUgqeYScbSEpT74yVAnJPA4zWpLZhXm3gOIbkw30BQB5SodQazTs/izb6/Jv1ueaiFp9TYjvKceCspSVAkq8cg565HlxTZEucfTkj2S4wX4QkKU4gtLU+wMcq245QPHGAKHil4jvpk23PSLRcUWic8t+O+CYUhw5UcDJbUfFQGSD4geYybDUE32CyzJI+JDR2AHkqPAA9ckVC1G2LlYVyILiHHWdsmM4g5BUg5GCPPkfOqxd0ZvpZlleLNASJL7uOHXgMhA8wnOTjxwPOhrnGhbu+nLmy7bkOB2ftWlx15PdkjCeStK+AoHovxHxAkCmTRxkC6TmAqP7Khlp36rKypa8nK3FcrO0J54HPSqeWk3C6ynbpFdZLKu+U7JUkI9k8Rs6+GODnOM46U3aUiuNW9cuU33cia4X1oxjYDwlPySAKGdcfdlCZ25qAs9sSepkkj/lNMHZU33eh7fxjfvV/caSu3Gely4W63IOVNNF5QHqcD9DWl6Qh/R+mrbFIwpthO4eRPJqEju+TLiiu0VTqOHpWJ9o9vf0xrKNf4KdrTziXgR0DgPvJPoQPzNbbVRqayRtQWh+3Sh7rg9xeMltXgofdQyur5x12e1muca82uPPhrCmnkZHPQ+IPqKWb7aza3HXWUpbgO7yHAjd7E4r4lbeim1HlQOcK5x5Idiu9z7N767bbu2tyC6cqCehHg4j9xWy2y4wbxBRKgvNyI7g4KTn7wf8AtRM8RkrFh9oT3pybcw3Cm25LlufbUpzDoeU+vglwqJG1vyUec44HFWLE+TYYTUh8vy7OoDY44D7QwD8IUDysdBn4vQ9a95Nhchq32pDLsYL7z6Pk/wCyChyC2edhz4YI9B1qKojVlyMZ5qRHh285kNlexRkfwgKSeiRzkHqRQYa/o2pUFDisI7Vbxc5eo5FulKU3DjKBZZxgK4+P1zzWm3KRIsTzTZv6yHEKWEzIoeCEpxklSdpA5HJ86i3Xu7iw05dI+mprRz3br7qk5APOMpPj60Jb748c4FXsPnSxMn29LW6EU98pePgc4HX1A6elaDqL6u8WB3HAlOIJ/qaWP1xUK3LkwYKvo5iwQoqBvUplxSkgH+I4SK+Ux3tQPBqVeFKTHd3pMGIWk7k8cOK3ZxyOKCC4w4kKMuNLbfcZWbTa5MhaVtIcUHn3EnCwEjhoHGTt5PXio8l03WHHtsFMZiL3hb9haOHWkI6qKuiFY8DkHPWve/WeJY/8Qll5+FIWEvBRDriHzwlwFzI97O1WfSrG3abcdjtsXDazBSOILK87x1+tXxuH2RhP30GJN4IVls7FwfSiNuVbGFDvZCxzNUknakf/AFpPPGAT04zTdPmMW6E/LlOBtlhsrWo+AFclSYlshqfkONxozKeVKO1KQKxTXOsZWrpjVqs7TvsZcAQ2AQuQrwJHl5D8aMs5qqOPJGtqZOu9fh9xKu5U8HXAf8tlJGEn18PnW/JSEgADgcClTs+0kjTFrPfYVPkYU+seHkkegptqItEHFZfbOUV2iqbhXMV2igKrUFht1/hmLc2A4gcoUOFIPmk+BrL5eiNTaTmLm6UluSWc5KEkBZHkpPRXyrZa5imDKdUZ78mU2vtWejOCLqa1uMvJ4U4ykpPzQrn86uLJeLQ5vGm9Rx2i64p1US4IyNyjk45SrknzNONxtMC5t93cIjEhHk4gH86Trr2TafmZVDVJgr8A05uT+CgfyNQzcLV+y2eYkPSPabhp+LOWUpSHWX0uYAJIwlYGOT4VTO2lvY2lxi9JMco7gGKFhASrdj3Dzk45z4VRO6D1hYPf07e1PJHRsOFv+1WU12L2iaisD6I2rbUpSenehvu1n1/lV8sUyeHNfmsF9DtqYzTzMePd1tyWu6fQYITvGVHOVHj4sZ5qwt1vmRXG/o+1vtobyUiZOCUJUfiVsQDknk/ec0qzO0y8XZ9UbSVnUs9O8cQXFfgOB8zURzTXaJqE5uc9UZpX8C3wgD02o/erkc4/gsjhfZsNDK2dT6iiNMuApXDigJ3jHQklSj8sUv3btYgw46Y1ghLkd2kJS7IJSkAcDjqfyr4t3Y22MKud3cV5pjNhP5qz+lN9o0Bpy1KS4zAS88n/ADZKi4fwPH5VC4ul1oyhEPV3aDJS693io2cpccBbYR/SPE/dk1qmjNDW3TCO9bzInKGFSVjkDySPAU1IQEAJAAA6ADpX1VNK6VF5e2A4oooobhRRRQBRRRQBRRRQHDQelFFA+jnr41BujDMq3SG5LTbyCg5S4kKHQ+Boop4PMviyDpCMxG0/ETGZbZCkEkNoCcnPpV340UUEPijtdoooegrtFFAFFFFAFFFFAf/Z"/>
          <p:cNvSpPr>
            <a:spLocks noChangeAspect="1" noChangeArrowheads="1"/>
          </p:cNvSpPr>
          <p:nvPr/>
        </p:nvSpPr>
        <p:spPr bwMode="auto">
          <a:xfrm>
            <a:off x="155575" y="-593725"/>
            <a:ext cx="123825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data:image/jpeg;base64,/9j/4AAQSkZJRgABAQAAAQABAAD/2wCEAAkGBwgHBgkIBwgKCgkLDRYPDQwMDRsUFRAWIB0iIiAdHx8kKDQsJCYxJx8fLT0tMTU3Ojo6Iys/RD84QzQ5OjcBCgoKDQwNGg8PGjclHyU3Nzc3Nzc3Nzc3Nzc3Nzc3Nzc3Nzc3Nzc3Nzc3Nzc3Nzc3Nzc3Nzc3Nzc3Nzc3Nzc3N//AABEIAIIAggMBIgACEQEDEQH/xAAbAAACAwEBAQAAAAAAAAAAAAAABgQFBwEDAv/EAEIQAAEDAwMBBQQIBAMHBQAAAAECAwQABREGEiExBxNBUWEUIjKBFSNicZGhscFCUnKiJEPwM2SCkrLR4RclNmNz/8QAGAEBAQEBAQAAAAAAAAAAAAAAAAEDBAL/xAAkEQACAgICAQQDAQAAAAAAAAAAAQIDESESMUETIjIzQmFxNP/aAAwDAQACEQMRAD8A3GiiigCiig0AVwnFVV+1BbbBF9ouktDKT8CeqlnySOprLr12hX3Ukg23SsR5lKuNyBudI889EihlO2MP6aHqbWVn04giZIDkkj3YzXK/mPAeprMZmpdV67kqhWdhxiJnCksKICR9tz9qu9M9lO4iXqZ9TrijuVGbX1P21+PyrToMGLAjojw47bDKBhKG04AqGfGy35aRjEDVuqNEyUwb9HdkxwfdD55I+w54j05rTdM6ys2oUJEKUEySMmM77rg+Xj8quLhb4lxirjTY7T7K+ChxORWZal7KShRmaZkKbWk7hGcX0P2VeHzoONlXW0auDmu1ilo7QNQ6ZkpgaliPPNI4w6na6APEK6KH+s1qWnNS2zUcYv2t/fswHG1Daps+oqmkLoz15LmiiihqFFFFAFFFFAFcr4dcQ22pa1BKUjJKjgAVnmp+1W325ZYs7Xt7qT7zm7a0PMA+Py4oeJ2Rh8maPXDSNZ+1HT05tIlvOQXv4kvpykH+ocVLn9o+mIbJcTcRJV4IjpKif2oT1YYzkX+3JLf0RbFYHe+1kD+nYrP7V7diOVael7kJGJRAXtGSNoPXxpGvdzuvaJqFtmFFIQjhlnPDSc8qWa1WyNwdH2yLZY4dmTinvFNR05WtR6qPgkZ4ySKhzwana5robBxXaUZd7nbZHeS4UFTDZccZbBkvADr5JyARxz1qK3c3XpEFv6Xnq9rSpQUFR0hASQD8IOT6AmqdDsQ70UjN3Z5CHHTdLo0NiHGUvsMud8latqSkJAPUdDg1Zw7xcVIbcZMK5NuJ3pQ0osPFOcE7FZB5B8RQKxFL20L7vSreGkKK5KU94UglAwTxnpnGK+OxREdOmHlNY79UlXe+fQY/Kry5pgaxtE+0L7xmQlI3tPI2uMK6pJH7jIrKLPcrz2b351idHJYcOHWs+66B0Ug+f+jUOeb42qfg3+ilG29oumZrKXFXFEZRHLcgbCP2/Co957TdOQGj7NJVOdI4RHGR81HgVTo9WGM5HXNdrH7R2vvGasXaCn2VavdMY++0PIg/FWnWa9269xvaLZLbfb8dp5SfIjqKCFsJ9MsqK+d1FDQxLtZTqRuYkXKSHbU8T3CGAUt58lj+bp1+VMPZhpfTUu0ouaUCfJJKHfaUghleOUhPQcHr15pu11bEXXStxjrSCpLKnG/RSRkH8qzHsilzQ1e4duWhMlUfvmN4yneOBkfMCp5OJx4Xb3kdrl2X6amuFxpl6IonOI7mE/8AKcgfKoI7L9LW5Hf3CTIU0jkqefDafmRivZy7LLMVx+4XN1EhslWFtx20LyU92VBOd27jGc/fUBUhwoiSoFsZU8+FFK3WlvvAjB6uHPQK6DkjAzVPbVffEYrbNtdvhlrS9sS4wBuLzYDTB+0p0/F8s1WOyH5l2EyPcWXrrGGGmY6Qll1JwpTO4nKyRzkcDGcV83BqfLSt+6TURYzaWtkh5fdtPI5KjtV0V8JII6p9a7ASq7vql21AmuA90ZEcmLGCB/D4qXg5PHnjNCt50CWkX25/SFkjuqbcGHy/lptC8bVJJ6k+CgB1SMmrmBp+fEQlS7snehBQFBjfhPGU5WonHAqBIel6YujKlf4wXDvX5qWmikNBASNzaf8Ai5zkmoVtnXabpxiAvfL+lQUszkAqDbaj7+8+BSnOD48eVBpPfZPf0m4iOoNewzW1jht5BbyMEABQJAA3EgbcAnIFQWHWbVOffnRVi4YQmHEcHK1Y2pS3j3SB4qTgjJyBUe52+daW0e0FxFmtc9kw0JypS0lQznGSQnJAFWcb6TvN+elLDcWTbwFRIzydyO7cHVeDkLwDyOmcYNCaz1snwNPz4TZlRbmpNwfPeSw6nvGXVn06pwOBg9B40TbhGdjez6otSPZj/nhPfxz6k4yn5gY86871eHmbc6xdmkWxS8I791RXHWD1HeDBRnoCQMetUsKLcLa1vjuOLisslxJg5Uh9XUnKeCfhHKeeT1oem0tJEn/040fdW0yYKVhpfIXFk5Qfu6ivaH2W6YjOb1sPv+O1144/AYrxAal3CG1EisvSlsBc2dF3tYWTwCUdOiuuelWtz9rtKWgxeZjzz6tkeK4y26pxXkDgHHmSeKEUa+3Er9e2PTUXTDrsuA20iMkiOYyQhYUegGPXHWsl0Rabrdr62iySFxXWxuclIJHdp9cdc+XjTV2tT7mmJa7ZdXWFSVbpDojpKUjwSOSc+PNNfY5bExNLCYU/WzHVLJ+yDtH6GoZOKsuwl0NzMSWhlCHJy3FpSApZQkbj54xRVhRVOvgiLcwDbZQPQsr/AENYp2NqdbvFwdjtF11EFRQ2DjcrcMDmtl1A4GbFcXT/AARnD/aaynsLa/8AdLk6RymOlP8Ad/4qGFu7YobodnnmE37XaYaXwtTzz0qWcFajuVlKOCnOOCfAVZxLDKSCTPaiJcO5SLbGQ0FePKlbj+lTdU7voKbs35DeRsJyfwz+GCPQ0jaInynbtHYW+86w044lhrcCEII64ScYH8yiQMgJHlT0+MZKJaarszdvREfgd4Xt53POF1108fzckfdwKvNFvLes4L/ed8HD3neZyT5jIzjpUvUduXcraWW1J3A78KbQoKwDx76VAffg0saZujdpkux5IYYiuErKzlOD03cge79opQPLNCtcZ5Ly/rTCvVquT5xEQHGHlkcN95t2k+mU4z6iuWabDYmKs0G3uRkM7ysAe6g5yDjPwqySD04Iq6ebalMLbdQlxtacKSoZBH3GsIcvcWFJWz9OakZcjks4CW/dAPwj3s44oSyfpvJrt41Im13BEd+M4WNm5b5HHy9B4n1AGScV6acYfdfnXWU2plc5aS20sYUhpIwnPqeVY8M1klv1BGl3OA05etRS/wDFNlLLqWylSgeM+9W6bglJUo9OTmha5822U+r1tosr3eJaVkpADhwM589ycH5il/SdliS/apCWlRVlQw9Elqyo48SHFA/OjV85FzksMRCHG2DlakpyUqPAPQkA/wA2Meopk07bPo2CAsq75wBTmVFWDjpkkn8zQnymeQg3mKP8Jc2pI8pjAKsf1I2/pUG8NX2awwW7fEVIjvJeZdZlcBQ6g5T0IyKpdc3K4Rri8iA8+3vQ22tKSeUk9cEj1G5BGOivA00aK/8Aj0Yg+6c7RxgJzxjAAxjy49T1oVNSk4IyjtoW4rVUdK04xBRx5EqXmtQ7OUhOibRgf5A/U1nPbe1t1BBd8Fxcfgo/960Ts3UFaJtJHgzj8zQyq++Qz0UUUOwoNdud3o68K/3RwfiMUjdhTXuXZ77SEfqacO0k40Rdf/y/cUr9hQH0ZdD/ALwn/pqHNL74jhrMtm0LbUeVKBA27icc5wPe465TyMZHSknQ6HE39fvJC1yVr8FBSdoyr6vG7P8AOrgZ4GSactb92bahC0gqLgKfq9+Mc5wCFDHXcnkdaT9EIQ3qJwIUlSTJWoBDgdzlA94lISkDn4jknOAOtUln2I1MjIpdvunUSlKlw0pRJzv2jAC1Y+IeAX0G8gkDpimIUEZodEoqS2Z+1JvthQ2gtvut7yhLa8qCzkDqSSMkhKRnpuUrJ4qj1jcYjj5uS40kN7MOmOiOpIIWUZytJUckHB9K0fUcmbCtTsi2tB19vBKSgr93PJAyMkDPGazqdMY1ZEXFkTocGC4hCu/9hU24sgnaAN593knPrQ5rFj25I+lruwy+ibGgyF94ghhyWiOlG/dtHKEhQyfdz5kUwtzr5qFhSO7UhtThSO7BSgEfwrUOQMj4hylQwQR1+tNad9ktjAtVwtl2YZ7wJLjZGQogqSSlRHgOopkiXptL6IdyYVAluHCEOEFDp6+4vor7uD6URYReMNkex6YbgrQ/LUl55B3NgIADRPUp8ifHbhJ64FMRAArqelCulDojFJaMt7QWlyLuGtqHlB5na3tDgAOeqHCAnx95Puq6K6CnHRCs2b/aBwlwq3DJznx3HlX9WBnwAGKTdfNJk3xLakd59cj6tSkp4A+IBzKSPNScYxhQPFN2iQ19HvLbCSVvFSnAgjvOBg7lHcv+o4z4DGKGEPsYk9urI32l/HP1iM4+4/tTZ2Uub9DwBnO0rT+CjS/26IBtVsc8RIUP7TV12PjGiI3l3zv/AFmp5PMf9DHaiiiqdYudoTRd0XdwPCOVfhzSd2Euj2K6s/xB5KvlitKukYTbbKiq6PtKbPzGKx3sflKtmrJtqke6pxtSMH+dCun60OazV0WP+rWZUu8QITamVMPtrIbeScFxGFApWMKQrGcKHl0pctulbw8u494l6EQ4txp1ZQV7igD6vaMAnoVnnBIGCSadNVQ35EBEqGndMgupkMgDlWPiT805HzpYuGo5yX48lEp1TDzqXIzbCEd2tk4yFA+/nnHgAaFmlyyxw0/M9vs0KSc7ltDeD1ChwQfXOas6VLZMatlwJQVC1XJwrZUoY7iQT7zavLccn78jxFNKVZoaweUecpvvWXGwSCpJGR4VlunnjFtcZtDsiMppPdqLUlxlJKTtOErSpB5HVJrVzWaa6UdKOLubaVvtTpPLSJTrBQvHPwEAg48RnrzQzuWPcVNiulxXqKTcIzzri46FqfjqUgqeYScbSEpT74yVAnJPA4zWpLZhXm3gOIbkw30BQB5SodQazTs/izb6/Jv1ueaiFp9TYjvKceCspSVAkq8cg565HlxTZEucfTkj2S4wX4QkKU4gtLU+wMcq245QPHGAKHil4jvpk23PSLRcUWic8t+O+CYUhw5UcDJbUfFQGSD4geYybDUE32CyzJI+JDR2AHkqPAA9ckVC1G2LlYVyILiHHWdsmM4g5BUg5GCPPkfOqxd0ZvpZlleLNASJL7uOHXgMhA8wnOTjxwPOhrnGhbu+nLmy7bkOB2ftWlx15PdkjCeStK+AoHovxHxAkCmTRxkC6TmAqP7Khlp36rKypa8nK3FcrO0J54HPSqeWk3C6ynbpFdZLKu+U7JUkI9k8Rs6+GODnOM46U3aUiuNW9cuU33cia4X1oxjYDwlPySAKGdcfdlCZ25qAs9sSepkkj/lNMHZU33eh7fxjfvV/caSu3Gely4W63IOVNNF5QHqcD9DWl6Qh/R+mrbFIwpthO4eRPJqEju+TLiiu0VTqOHpWJ9o9vf0xrKNf4KdrTziXgR0DgPvJPoQPzNbbVRqayRtQWh+3Sh7rg9xeMltXgofdQyur5x12e1muca82uPPhrCmnkZHPQ+IPqKWb7aza3HXWUpbgO7yHAjd7E4r4lbeim1HlQOcK5x5Idiu9z7N767bbu2tyC6cqCehHg4j9xWy2y4wbxBRKgvNyI7g4KTn7wf8AtRM8RkrFh9oT3pybcw3Cm25LlufbUpzDoeU+vglwqJG1vyUec44HFWLE+TYYTUh8vy7OoDY44D7QwD8IUDysdBn4vQ9a95Nhchq32pDLsYL7z6Pk/wCyChyC2edhz4YI9B1qKojVlyMZ5qRHh285kNlexRkfwgKSeiRzkHqRQYa/o2pUFDisI7Vbxc5eo5FulKU3DjKBZZxgK4+P1zzWm3KRIsTzTZv6yHEKWEzIoeCEpxklSdpA5HJ86i3Xu7iw05dI+mprRz3br7qk5APOMpPj60Jb748c4FXsPnSxMn29LW6EU98pePgc4HX1A6elaDqL6u8WB3HAlOIJ/qaWP1xUK3LkwYKvo5iwQoqBvUplxSkgH+I4SK+Ux3tQPBqVeFKTHd3pMGIWk7k8cOK3ZxyOKCC4w4kKMuNLbfcZWbTa5MhaVtIcUHn3EnCwEjhoHGTt5PXio8l03WHHtsFMZiL3hb9haOHWkI6qKuiFY8DkHPWve/WeJY/8Qll5+FIWEvBRDriHzwlwFzI97O1WfSrG3abcdjtsXDazBSOILK87x1+tXxuH2RhP30GJN4IVls7FwfSiNuVbGFDvZCxzNUknakf/AFpPPGAT04zTdPmMW6E/LlOBtlhsrWo+AFclSYlshqfkONxozKeVKO1KQKxTXOsZWrpjVqs7TvsZcAQ2AQuQrwJHl5D8aMs5qqOPJGtqZOu9fh9xKu5U8HXAf8tlJGEn18PnW/JSEgADgcClTs+0kjTFrPfYVPkYU+seHkkegptqItEHFZfbOUV2iqbhXMV2igKrUFht1/hmLc2A4gcoUOFIPmk+BrL5eiNTaTmLm6UluSWc5KEkBZHkpPRXyrZa5imDKdUZ78mU2vtWejOCLqa1uMvJ4U4ykpPzQrn86uLJeLQ5vGm9Rx2i64p1US4IyNyjk45SrknzNONxtMC5t93cIjEhHk4gH86Trr2TafmZVDVJgr8A05uT+CgfyNQzcLV+y2eYkPSPabhp+LOWUpSHWX0uYAJIwlYGOT4VTO2lvY2lxi9JMco7gGKFhASrdj3Dzk45z4VRO6D1hYPf07e1PJHRsOFv+1WU12L2iaisD6I2rbUpSenehvu1n1/lV8sUyeHNfmsF9DtqYzTzMePd1tyWu6fQYITvGVHOVHj4sZ5qwt1vmRXG/o+1vtobyUiZOCUJUfiVsQDknk/ec0qzO0y8XZ9UbSVnUs9O8cQXFfgOB8zURzTXaJqE5uc9UZpX8C3wgD02o/erkc4/gsjhfZsNDK2dT6iiNMuApXDigJ3jHQklSj8sUv3btYgw46Y1ghLkd2kJS7IJSkAcDjqfyr4t3Y22MKud3cV5pjNhP5qz+lN9o0Bpy1KS4zAS88n/ADZKi4fwPH5VC4ul1oyhEPV3aDJS693io2cpccBbYR/SPE/dk1qmjNDW3TCO9bzInKGFSVjkDySPAU1IQEAJAAA6ADpX1VNK6VF5e2A4oooobhRRRQBRRRQBRRRQHDQelFFA+jnr41BujDMq3SG5LTbyCg5S4kKHQ+Boop4PMviyDpCMxG0/ETGZbZCkEkNoCcnPpV340UUEPijtdoooegrtFFAFFFFAFFFFAf/Z"/>
          <p:cNvSpPr>
            <a:spLocks noChangeAspect="1" noChangeArrowheads="1"/>
          </p:cNvSpPr>
          <p:nvPr/>
        </p:nvSpPr>
        <p:spPr bwMode="auto">
          <a:xfrm>
            <a:off x="155575" y="-593725"/>
            <a:ext cx="123825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data:image/jpeg;base64,/9j/4AAQSkZJRgABAQAAAQABAAD/2wCEAAkGBwgHBgkIBwgKCgkLDRYPDQwMDRsUFRAWIB0iIiAdHx8kKDQsJCYxJx8fLT0tMTU3Ojo6Iys/RD84QzQ5OjcBCgoKDQwNGg8PGjclHyU3Nzc3Nzc3Nzc3Nzc3Nzc3Nzc3Nzc3Nzc3Nzc3Nzc3Nzc3Nzc3Nzc3Nzc3Nzc3Nzc3N//AABEIAIIAggMBIgACEQEDEQH/xAAbAAACAwEBAQAAAAAAAAAAAAAABgQFBwEDAv/EAEIQAAEDAwMBBQQIBAMHBQAAAAECAwQABREGEiExBxNBUWEUIjKBFSNicZGhscFCUnKiJEPwM2SCkrLR4RclNmNz/8QAGAEBAQEBAQAAAAAAAAAAAAAAAAEDBAL/xAAkEQACAgICAQQDAQAAAAAAAAAAAQIDESESMUETIjIzQmFxNP/aAAwDAQACEQMRAD8A3GiiigCiig0AVwnFVV+1BbbBF9ouktDKT8CeqlnySOprLr12hX3Ukg23SsR5lKuNyBudI889EihlO2MP6aHqbWVn04giZIDkkj3YzXK/mPAeprMZmpdV67kqhWdhxiJnCksKICR9tz9qu9M9lO4iXqZ9TrijuVGbX1P21+PyrToMGLAjojw47bDKBhKG04AqGfGy35aRjEDVuqNEyUwb9HdkxwfdD55I+w54j05rTdM6ys2oUJEKUEySMmM77rg+Xj8quLhb4lxirjTY7T7K+ChxORWZal7KShRmaZkKbWk7hGcX0P2VeHzoONlXW0auDmu1ilo7QNQ6ZkpgaliPPNI4w6na6APEK6KH+s1qWnNS2zUcYv2t/fswHG1Daps+oqmkLoz15LmiiihqFFFFAFFFFAFcr4dcQ22pa1BKUjJKjgAVnmp+1W325ZYs7Xt7qT7zm7a0PMA+Py4oeJ2Rh8maPXDSNZ+1HT05tIlvOQXv4kvpykH+ocVLn9o+mIbJcTcRJV4IjpKif2oT1YYzkX+3JLf0RbFYHe+1kD+nYrP7V7diOVael7kJGJRAXtGSNoPXxpGvdzuvaJqFtmFFIQjhlnPDSc8qWa1WyNwdH2yLZY4dmTinvFNR05WtR6qPgkZ4ySKhzwana5robBxXaUZd7nbZHeS4UFTDZccZbBkvADr5JyARxz1qK3c3XpEFv6Xnq9rSpQUFR0hASQD8IOT6AmqdDsQ70UjN3Z5CHHTdLo0NiHGUvsMud8latqSkJAPUdDg1Zw7xcVIbcZMK5NuJ3pQ0osPFOcE7FZB5B8RQKxFL20L7vSreGkKK5KU94UglAwTxnpnGK+OxREdOmHlNY79UlXe+fQY/Kry5pgaxtE+0L7xmQlI3tPI2uMK6pJH7jIrKLPcrz2b351idHJYcOHWs+66B0Ug+f+jUOeb42qfg3+ilG29oumZrKXFXFEZRHLcgbCP2/Co957TdOQGj7NJVOdI4RHGR81HgVTo9WGM5HXNdrH7R2vvGasXaCn2VavdMY++0PIg/FWnWa9269xvaLZLbfb8dp5SfIjqKCFsJ9MsqK+d1FDQxLtZTqRuYkXKSHbU8T3CGAUt58lj+bp1+VMPZhpfTUu0ouaUCfJJKHfaUghleOUhPQcHr15pu11bEXXStxjrSCpLKnG/RSRkH8qzHsilzQ1e4duWhMlUfvmN4yneOBkfMCp5OJx4Xb3kdrl2X6amuFxpl6IonOI7mE/8AKcgfKoI7L9LW5Hf3CTIU0jkqefDafmRivZy7LLMVx+4XN1EhslWFtx20LyU92VBOd27jGc/fUBUhwoiSoFsZU8+FFK3WlvvAjB6uHPQK6DkjAzVPbVffEYrbNtdvhlrS9sS4wBuLzYDTB+0p0/F8s1WOyH5l2EyPcWXrrGGGmY6Qll1JwpTO4nKyRzkcDGcV83BqfLSt+6TURYzaWtkh5fdtPI5KjtV0V8JII6p9a7ASq7vql21AmuA90ZEcmLGCB/D4qXg5PHnjNCt50CWkX25/SFkjuqbcGHy/lptC8bVJJ6k+CgB1SMmrmBp+fEQlS7snehBQFBjfhPGU5WonHAqBIel6YujKlf4wXDvX5qWmikNBASNzaf8Ai5zkmoVtnXabpxiAvfL+lQUszkAqDbaj7+8+BSnOD48eVBpPfZPf0m4iOoNewzW1jht5BbyMEABQJAA3EgbcAnIFQWHWbVOffnRVi4YQmHEcHK1Y2pS3j3SB4qTgjJyBUe52+daW0e0FxFmtc9kw0JypS0lQznGSQnJAFWcb6TvN+elLDcWTbwFRIzydyO7cHVeDkLwDyOmcYNCaz1snwNPz4TZlRbmpNwfPeSw6nvGXVn06pwOBg9B40TbhGdjez6otSPZj/nhPfxz6k4yn5gY86871eHmbc6xdmkWxS8I791RXHWD1HeDBRnoCQMetUsKLcLa1vjuOLisslxJg5Uh9XUnKeCfhHKeeT1oem0tJEn/040fdW0yYKVhpfIXFk5Qfu6ivaH2W6YjOb1sPv+O1144/AYrxAal3CG1EisvSlsBc2dF3tYWTwCUdOiuuelWtz9rtKWgxeZjzz6tkeK4y26pxXkDgHHmSeKEUa+3Er9e2PTUXTDrsuA20iMkiOYyQhYUegGPXHWsl0Rabrdr62iySFxXWxuclIJHdp9cdc+XjTV2tT7mmJa7ZdXWFSVbpDojpKUjwSOSc+PNNfY5bExNLCYU/WzHVLJ+yDtH6GoZOKsuwl0NzMSWhlCHJy3FpSApZQkbj54xRVhRVOvgiLcwDbZQPQsr/AENYp2NqdbvFwdjtF11EFRQ2DjcrcMDmtl1A4GbFcXT/AARnD/aaynsLa/8AdLk6RymOlP8Ad/4qGFu7YobodnnmE37XaYaXwtTzz0qWcFajuVlKOCnOOCfAVZxLDKSCTPaiJcO5SLbGQ0FePKlbj+lTdU7voKbs35DeRsJyfwz+GCPQ0jaInynbtHYW+86w044lhrcCEII64ScYH8yiQMgJHlT0+MZKJaarszdvREfgd4Xt53POF1108fzckfdwKvNFvLes4L/ed8HD3neZyT5jIzjpUvUduXcraWW1J3A78KbQoKwDx76VAffg0saZujdpkux5IYYiuErKzlOD03cge79opQPLNCtcZ5Ly/rTCvVquT5xEQHGHlkcN95t2k+mU4z6iuWabDYmKs0G3uRkM7ysAe6g5yDjPwqySD04Iq6ebalMLbdQlxtacKSoZBH3GsIcvcWFJWz9OakZcjks4CW/dAPwj3s44oSyfpvJrt41Im13BEd+M4WNm5b5HHy9B4n1AGScV6acYfdfnXWU2plc5aS20sYUhpIwnPqeVY8M1klv1BGl3OA05etRS/wDFNlLLqWylSgeM+9W6bglJUo9OTmha5822U+r1tosr3eJaVkpADhwM589ycH5il/SdliS/apCWlRVlQw9Elqyo48SHFA/OjV85FzksMRCHG2DlakpyUqPAPQkA/wA2Meopk07bPo2CAsq75wBTmVFWDjpkkn8zQnymeQg3mKP8Jc2pI8pjAKsf1I2/pUG8NX2awwW7fEVIjvJeZdZlcBQ6g5T0IyKpdc3K4Rri8iA8+3vQ22tKSeUk9cEj1G5BGOivA00aK/8Aj0Yg+6c7RxgJzxjAAxjy49T1oVNSk4IyjtoW4rVUdK04xBRx5EqXmtQ7OUhOibRgf5A/U1nPbe1t1BBd8Fxcfgo/960Ts3UFaJtJHgzj8zQyq++Qz0UUUOwoNdud3o68K/3RwfiMUjdhTXuXZ77SEfqacO0k40Rdf/y/cUr9hQH0ZdD/ALwn/pqHNL74jhrMtm0LbUeVKBA27icc5wPe465TyMZHSknQ6HE39fvJC1yVr8FBSdoyr6vG7P8AOrgZ4GSactb92bahC0gqLgKfq9+Mc5wCFDHXcnkdaT9EIQ3qJwIUlSTJWoBDgdzlA94lISkDn4jknOAOtUln2I1MjIpdvunUSlKlw0pRJzv2jAC1Y+IeAX0G8gkDpimIUEZodEoqS2Z+1JvthQ2gtvut7yhLa8qCzkDqSSMkhKRnpuUrJ4qj1jcYjj5uS40kN7MOmOiOpIIWUZytJUckHB9K0fUcmbCtTsi2tB19vBKSgr93PJAyMkDPGazqdMY1ZEXFkTocGC4hCu/9hU24sgnaAN593knPrQ5rFj25I+lruwy+ibGgyF94ghhyWiOlG/dtHKEhQyfdz5kUwtzr5qFhSO7UhtThSO7BSgEfwrUOQMj4hylQwQR1+tNad9ktjAtVwtl2YZ7wJLjZGQogqSSlRHgOopkiXptL6IdyYVAluHCEOEFDp6+4vor7uD6URYReMNkex6YbgrQ/LUl55B3NgIADRPUp8ifHbhJ64FMRAArqelCulDojFJaMt7QWlyLuGtqHlB5na3tDgAOeqHCAnx95Puq6K6CnHRCs2b/aBwlwq3DJznx3HlX9WBnwAGKTdfNJk3xLakd59cj6tSkp4A+IBzKSPNScYxhQPFN2iQ19HvLbCSVvFSnAgjvOBg7lHcv+o4z4DGKGEPsYk9urI32l/HP1iM4+4/tTZ2Uub9DwBnO0rT+CjS/26IBtVsc8RIUP7TV12PjGiI3l3zv/AFmp5PMf9DHaiiiqdYudoTRd0XdwPCOVfhzSd2Euj2K6s/xB5KvlitKukYTbbKiq6PtKbPzGKx3sflKtmrJtqke6pxtSMH+dCun60OazV0WP+rWZUu8QITamVMPtrIbeScFxGFApWMKQrGcKHl0pctulbw8u494l6EQ4txp1ZQV7igD6vaMAnoVnnBIGCSadNVQ35EBEqGndMgupkMgDlWPiT805HzpYuGo5yX48lEp1TDzqXIzbCEd2tk4yFA+/nnHgAaFmlyyxw0/M9vs0KSc7ltDeD1ChwQfXOas6VLZMatlwJQVC1XJwrZUoY7iQT7zavLccn78jxFNKVZoaweUecpvvWXGwSCpJGR4VlunnjFtcZtDsiMppPdqLUlxlJKTtOErSpB5HVJrVzWaa6UdKOLubaVvtTpPLSJTrBQvHPwEAg48RnrzQzuWPcVNiulxXqKTcIzzri46FqfjqUgqeYScbSEpT74yVAnJPA4zWpLZhXm3gOIbkw30BQB5SodQazTs/izb6/Jv1ueaiFp9TYjvKceCspSVAkq8cg565HlxTZEucfTkj2S4wX4QkKU4gtLU+wMcq245QPHGAKHil4jvpk23PSLRcUWic8t+O+CYUhw5UcDJbUfFQGSD4geYybDUE32CyzJI+JDR2AHkqPAA9ckVC1G2LlYVyILiHHWdsmM4g5BUg5GCPPkfOqxd0ZvpZlleLNASJL7uOHXgMhA8wnOTjxwPOhrnGhbu+nLmy7bkOB2ftWlx15PdkjCeStK+AoHovxHxAkCmTRxkC6TmAqP7Khlp36rKypa8nK3FcrO0J54HPSqeWk3C6ynbpFdZLKu+U7JUkI9k8Rs6+GODnOM46U3aUiuNW9cuU33cia4X1oxjYDwlPySAKGdcfdlCZ25qAs9sSepkkj/lNMHZU33eh7fxjfvV/caSu3Gely4W63IOVNNF5QHqcD9DWl6Qh/R+mrbFIwpthO4eRPJqEju+TLiiu0VTqOHpWJ9o9vf0xrKNf4KdrTziXgR0DgPvJPoQPzNbbVRqayRtQWh+3Sh7rg9xeMltXgofdQyur5x12e1muca82uPPhrCmnkZHPQ+IPqKWb7aza3HXWUpbgO7yHAjd7E4r4lbeim1HlQOcK5x5Idiu9z7N767bbu2tyC6cqCehHg4j9xWy2y4wbxBRKgvNyI7g4KTn7wf8AtRM8RkrFh9oT3pybcw3Cm25LlufbUpzDoeU+vglwqJG1vyUec44HFWLE+TYYTUh8vy7OoDY44D7QwD8IUDysdBn4vQ9a95Nhchq32pDLsYL7z6Pk/wCyChyC2edhz4YI9B1qKojVlyMZ5qRHh285kNlexRkfwgKSeiRzkHqRQYa/o2pUFDisI7Vbxc5eo5FulKU3DjKBZZxgK4+P1zzWm3KRIsTzTZv6yHEKWEzIoeCEpxklSdpA5HJ86i3Xu7iw05dI+mprRz3br7qk5APOMpPj60Jb748c4FXsPnSxMn29LW6EU98pePgc4HX1A6elaDqL6u8WB3HAlOIJ/qaWP1xUK3LkwYKvo5iwQoqBvUplxSkgH+I4SK+Ux3tQPBqVeFKTHd3pMGIWk7k8cOK3ZxyOKCC4w4kKMuNLbfcZWbTa5MhaVtIcUHn3EnCwEjhoHGTt5PXio8l03WHHtsFMZiL3hb9haOHWkI6qKuiFY8DkHPWve/WeJY/8Qll5+FIWEvBRDriHzwlwFzI97O1WfSrG3abcdjtsXDazBSOILK87x1+tXxuH2RhP30GJN4IVls7FwfSiNuVbGFDvZCxzNUknakf/AFpPPGAT04zTdPmMW6E/LlOBtlhsrWo+AFclSYlshqfkONxozKeVKO1KQKxTXOsZWrpjVqs7TvsZcAQ2AQuQrwJHl5D8aMs5qqOPJGtqZOu9fh9xKu5U8HXAf8tlJGEn18PnW/JSEgADgcClTs+0kjTFrPfYVPkYU+seHkkegptqItEHFZfbOUV2iqbhXMV2igKrUFht1/hmLc2A4gcoUOFIPmk+BrL5eiNTaTmLm6UluSWc5KEkBZHkpPRXyrZa5imDKdUZ78mU2vtWejOCLqa1uMvJ4U4ykpPzQrn86uLJeLQ5vGm9Rx2i64p1US4IyNyjk45SrknzNONxtMC5t93cIjEhHk4gH86Trr2TafmZVDVJgr8A05uT+CgfyNQzcLV+y2eYkPSPabhp+LOWUpSHWX0uYAJIwlYGOT4VTO2lvY2lxi9JMco7gGKFhASrdj3Dzk45z4VRO6D1hYPf07e1PJHRsOFv+1WU12L2iaisD6I2rbUpSenehvu1n1/lV8sUyeHNfmsF9DtqYzTzMePd1tyWu6fQYITvGVHOVHj4sZ5qwt1vmRXG/o+1vtobyUiZOCUJUfiVsQDknk/ec0qzO0y8XZ9UbSVnUs9O8cQXFfgOB8zURzTXaJqE5uc9UZpX8C3wgD02o/erkc4/gsjhfZsNDK2dT6iiNMuApXDigJ3jHQklSj8sUv3btYgw46Y1ghLkd2kJS7IJSkAcDjqfyr4t3Y22MKud3cV5pjNhP5qz+lN9o0Bpy1KS4zAS88n/ADZKi4fwPH5VC4ul1oyhEPV3aDJS693io2cpccBbYR/SPE/dk1qmjNDW3TCO9bzInKGFSVjkDySPAU1IQEAJAAA6ADpX1VNK6VF5e2A4oooobhRRRQBRRRQBRRRQHDQelFFA+jnr41BujDMq3SG5LTbyCg5S4kKHQ+Boop4PMviyDpCMxG0/ETGZbZCkEkNoCcnPpV340UUEPijtdoooegrtFFAFFFFAFFFFAf/Z"/>
          <p:cNvSpPr>
            <a:spLocks noChangeAspect="1" noChangeArrowheads="1"/>
          </p:cNvSpPr>
          <p:nvPr/>
        </p:nvSpPr>
        <p:spPr bwMode="auto">
          <a:xfrm>
            <a:off x="155575" y="-593725"/>
            <a:ext cx="123825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data:image/jpeg;base64,/9j/4AAQSkZJRgABAQAAAQABAAD/2wCEAAkGBwgHBgkIBwgKCgkLDRYPDQwMDRsUFRAWIB0iIiAdHx8kKDQsJCYxJx8fLT0tMTU3Ojo6Iys/RD84QzQ5OjcBCgoKDQwNGg8PGjclHyU3Nzc3Nzc3Nzc3Nzc3Nzc3Nzc3Nzc3Nzc3Nzc3Nzc3Nzc3Nzc3Nzc3Nzc3Nzc3Nzc3N//AABEIAIIAggMBIgACEQEDEQH/xAAbAAACAwEBAQAAAAAAAAAAAAAABgQFBwEDAv/EAEIQAAEDAwMBBQQIBAMHBQAAAAECAwQABREGEiExBxNBUWEUIjKBFSNicZGhscFCUnKiJEPwM2SCkrLR4RclNmNz/8QAGAEBAQEBAQAAAAAAAAAAAAAAAAEDBAL/xAAkEQACAgICAQQDAQAAAAAAAAAAAQIDESESMUETIjIzQmFxNP/aAAwDAQACEQMRAD8A3GiiigCiig0AVwnFVV+1BbbBF9ouktDKT8CeqlnySOprLr12hX3Ukg23SsR5lKuNyBudI889EihlO2MP6aHqbWVn04giZIDkkj3YzXK/mPAeprMZmpdV67kqhWdhxiJnCksKICR9tz9qu9M9lO4iXqZ9TrijuVGbX1P21+PyrToMGLAjojw47bDKBhKG04AqGfGy35aRjEDVuqNEyUwb9HdkxwfdD55I+w54j05rTdM6ys2oUJEKUEySMmM77rg+Xj8quLhb4lxirjTY7T7K+ChxORWZal7KShRmaZkKbWk7hGcX0P2VeHzoONlXW0auDmu1ilo7QNQ6ZkpgaliPPNI4w6na6APEK6KH+s1qWnNS2zUcYv2t/fswHG1Daps+oqmkLoz15LmiiihqFFFFAFFFFAFcr4dcQ22pa1BKUjJKjgAVnmp+1W325ZYs7Xt7qT7zm7a0PMA+Py4oeJ2Rh8maPXDSNZ+1HT05tIlvOQXv4kvpykH+ocVLn9o+mIbJcTcRJV4IjpKif2oT1YYzkX+3JLf0RbFYHe+1kD+nYrP7V7diOVael7kJGJRAXtGSNoPXxpGvdzuvaJqFtmFFIQjhlnPDSc8qWa1WyNwdH2yLZY4dmTinvFNR05WtR6qPgkZ4ySKhzwana5robBxXaUZd7nbZHeS4UFTDZccZbBkvADr5JyARxz1qK3c3XpEFv6Xnq9rSpQUFR0hASQD8IOT6AmqdDsQ70UjN3Z5CHHTdLo0NiHGUvsMud8latqSkJAPUdDg1Zw7xcVIbcZMK5NuJ3pQ0osPFOcE7FZB5B8RQKxFL20L7vSreGkKK5KU94UglAwTxnpnGK+OxREdOmHlNY79UlXe+fQY/Kry5pgaxtE+0L7xmQlI3tPI2uMK6pJH7jIrKLPcrz2b351idHJYcOHWs+66B0Ug+f+jUOeb42qfg3+ilG29oumZrKXFXFEZRHLcgbCP2/Co957TdOQGj7NJVOdI4RHGR81HgVTo9WGM5HXNdrH7R2vvGasXaCn2VavdMY++0PIg/FWnWa9269xvaLZLbfb8dp5SfIjqKCFsJ9MsqK+d1FDQxLtZTqRuYkXKSHbU8T3CGAUt58lj+bp1+VMPZhpfTUu0ouaUCfJJKHfaUghleOUhPQcHr15pu11bEXXStxjrSCpLKnG/RSRkH8qzHsilzQ1e4duWhMlUfvmN4yneOBkfMCp5OJx4Xb3kdrl2X6amuFxpl6IonOI7mE/8AKcgfKoI7L9LW5Hf3CTIU0jkqefDafmRivZy7LLMVx+4XN1EhslWFtx20LyU92VBOd27jGc/fUBUhwoiSoFsZU8+FFK3WlvvAjB6uHPQK6DkjAzVPbVffEYrbNtdvhlrS9sS4wBuLzYDTB+0p0/F8s1WOyH5l2EyPcWXrrGGGmY6Qll1JwpTO4nKyRzkcDGcV83BqfLSt+6TURYzaWtkh5fdtPI5KjtV0V8JII6p9a7ASq7vql21AmuA90ZEcmLGCB/D4qXg5PHnjNCt50CWkX25/SFkjuqbcGHy/lptC8bVJJ6k+CgB1SMmrmBp+fEQlS7snehBQFBjfhPGU5WonHAqBIel6YujKlf4wXDvX5qWmikNBASNzaf8Ai5zkmoVtnXabpxiAvfL+lQUszkAqDbaj7+8+BSnOD48eVBpPfZPf0m4iOoNewzW1jht5BbyMEABQJAA3EgbcAnIFQWHWbVOffnRVi4YQmHEcHK1Y2pS3j3SB4qTgjJyBUe52+daW0e0FxFmtc9kw0JypS0lQznGSQnJAFWcb6TvN+elLDcWTbwFRIzydyO7cHVeDkLwDyOmcYNCaz1snwNPz4TZlRbmpNwfPeSw6nvGXVn06pwOBg9B40TbhGdjez6otSPZj/nhPfxz6k4yn5gY86871eHmbc6xdmkWxS8I791RXHWD1HeDBRnoCQMetUsKLcLa1vjuOLisslxJg5Uh9XUnKeCfhHKeeT1oem0tJEn/040fdW0yYKVhpfIXFk5Qfu6ivaH2W6YjOb1sPv+O1144/AYrxAal3CG1EisvSlsBc2dF3tYWTwCUdOiuuelWtz9rtKWgxeZjzz6tkeK4y26pxXkDgHHmSeKEUa+3Er9e2PTUXTDrsuA20iMkiOYyQhYUegGPXHWsl0Rabrdr62iySFxXWxuclIJHdp9cdc+XjTV2tT7mmJa7ZdXWFSVbpDojpKUjwSOSc+PNNfY5bExNLCYU/WzHVLJ+yDtH6GoZOKsuwl0NzMSWhlCHJy3FpSApZQkbj54xRVhRVOvgiLcwDbZQPQsr/AENYp2NqdbvFwdjtF11EFRQ2DjcrcMDmtl1A4GbFcXT/AARnD/aaynsLa/8AdLk6RymOlP8Ad/4qGFu7YobodnnmE37XaYaXwtTzz0qWcFajuVlKOCnOOCfAVZxLDKSCTPaiJcO5SLbGQ0FePKlbj+lTdU7voKbs35DeRsJyfwz+GCPQ0jaInynbtHYW+86w044lhrcCEII64ScYH8yiQMgJHlT0+MZKJaarszdvREfgd4Xt53POF1108fzckfdwKvNFvLes4L/ed8HD3neZyT5jIzjpUvUduXcraWW1J3A78KbQoKwDx76VAffg0saZujdpkux5IYYiuErKzlOD03cge79opQPLNCtcZ5Ly/rTCvVquT5xEQHGHlkcN95t2k+mU4z6iuWabDYmKs0G3uRkM7ysAe6g5yDjPwqySD04Iq6ebalMLbdQlxtacKSoZBH3GsIcvcWFJWz9OakZcjks4CW/dAPwj3s44oSyfpvJrt41Im13BEd+M4WNm5b5HHy9B4n1AGScV6acYfdfnXWU2plc5aS20sYUhpIwnPqeVY8M1klv1BGl3OA05etRS/wDFNlLLqWylSgeM+9W6bglJUo9OTmha5822U+r1tosr3eJaVkpADhwM589ycH5il/SdliS/apCWlRVlQw9Elqyo48SHFA/OjV85FzksMRCHG2DlakpyUqPAPQkA/wA2Meopk07bPo2CAsq75wBTmVFWDjpkkn8zQnymeQg3mKP8Jc2pI8pjAKsf1I2/pUG8NX2awwW7fEVIjvJeZdZlcBQ6g5T0IyKpdc3K4Rri8iA8+3vQ22tKSeUk9cEj1G5BGOivA00aK/8Aj0Yg+6c7RxgJzxjAAxjy49T1oVNSk4IyjtoW4rVUdK04xBRx5EqXmtQ7OUhOibRgf5A/U1nPbe1t1BBd8Fxcfgo/960Ts3UFaJtJHgzj8zQyq++Qz0UUUOwoNdud3o68K/3RwfiMUjdhTXuXZ77SEfqacO0k40Rdf/y/cUr9hQH0ZdD/ALwn/pqHNL74jhrMtm0LbUeVKBA27icc5wPe465TyMZHSknQ6HE39fvJC1yVr8FBSdoyr6vG7P8AOrgZ4GSactb92bahC0gqLgKfq9+Mc5wCFDHXcnkdaT9EIQ3qJwIUlSTJWoBDgdzlA94lISkDn4jknOAOtUln2I1MjIpdvunUSlKlw0pRJzv2jAC1Y+IeAX0G8gkDpimIUEZodEoqS2Z+1JvthQ2gtvut7yhLa8qCzkDqSSMkhKRnpuUrJ4qj1jcYjj5uS40kN7MOmOiOpIIWUZytJUckHB9K0fUcmbCtTsi2tB19vBKSgr93PJAyMkDPGazqdMY1ZEXFkTocGC4hCu/9hU24sgnaAN593knPrQ5rFj25I+lruwy+ibGgyF94ghhyWiOlG/dtHKEhQyfdz5kUwtzr5qFhSO7UhtThSO7BSgEfwrUOQMj4hylQwQR1+tNad9ktjAtVwtl2YZ7wJLjZGQogqSSlRHgOopkiXptL6IdyYVAluHCEOEFDp6+4vor7uD6URYReMNkex6YbgrQ/LUl55B3NgIADRPUp8ifHbhJ64FMRAArqelCulDojFJaMt7QWlyLuGtqHlB5na3tDgAOeqHCAnx95Puq6K6CnHRCs2b/aBwlwq3DJznx3HlX9WBnwAGKTdfNJk3xLakd59cj6tSkp4A+IBzKSPNScYxhQPFN2iQ19HvLbCSVvFSnAgjvOBg7lHcv+o4z4DGKGEPsYk9urI32l/HP1iM4+4/tTZ2Uub9DwBnO0rT+CjS/26IBtVsc8RIUP7TV12PjGiI3l3zv/AFmp5PMf9DHaiiiqdYudoTRd0XdwPCOVfhzSd2Euj2K6s/xB5KvlitKukYTbbKiq6PtKbPzGKx3sflKtmrJtqke6pxtSMH+dCun60OazV0WP+rWZUu8QITamVMPtrIbeScFxGFApWMKQrGcKHl0pctulbw8u494l6EQ4txp1ZQV7igD6vaMAnoVnnBIGCSadNVQ35EBEqGndMgupkMgDlWPiT805HzpYuGo5yX48lEp1TDzqXIzbCEd2tk4yFA+/nnHgAaFmlyyxw0/M9vs0KSc7ltDeD1ChwQfXOas6VLZMatlwJQVC1XJwrZUoY7iQT7zavLccn78jxFNKVZoaweUecpvvWXGwSCpJGR4VlunnjFtcZtDsiMppPdqLUlxlJKTtOErSpB5HVJrVzWaa6UdKOLubaVvtTpPLSJTrBQvHPwEAg48RnrzQzuWPcVNiulxXqKTcIzzri46FqfjqUgqeYScbSEpT74yVAnJPA4zWpLZhXm3gOIbkw30BQB5SodQazTs/izb6/Jv1ueaiFp9TYjvKceCspSVAkq8cg565HlxTZEucfTkj2S4wX4QkKU4gtLU+wMcq245QPHGAKHil4jvpk23PSLRcUWic8t+O+CYUhw5UcDJbUfFQGSD4geYybDUE32CyzJI+JDR2AHkqPAA9ckVC1G2LlYVyILiHHWdsmM4g5BUg5GCPPkfOqxd0ZvpZlleLNASJL7uOHXgMhA8wnOTjxwPOhrnGhbu+nLmy7bkOB2ftWlx15PdkjCeStK+AoHovxHxAkCmTRxkC6TmAqP7Khlp36rKypa8nK3FcrO0J54HPSqeWk3C6ynbpFdZLKu+U7JUkI9k8Rs6+GODnOM46U3aUiuNW9cuU33cia4X1oxjYDwlPySAKGdcfdlCZ25qAs9sSepkkj/lNMHZU33eh7fxjfvV/caSu3Gely4W63IOVNNF5QHqcD9DWl6Qh/R+mrbFIwpthO4eRPJqEju+TLiiu0VTqOHpWJ9o9vf0xrKNf4KdrTziXgR0DgPvJPoQPzNbbVRqayRtQWh+3Sh7rg9xeMltXgofdQyur5x12e1muca82uPPhrCmnkZHPQ+IPqKWb7aza3HXWUpbgO7yHAjd7E4r4lbeim1HlQOcK5x5Idiu9z7N767bbu2tyC6cqCehHg4j9xWy2y4wbxBRKgvNyI7g4KTn7wf8AtRM8RkrFh9oT3pybcw3Cm25LlufbUpzDoeU+vglwqJG1vyUec44HFWLE+TYYTUh8vy7OoDY44D7QwD8IUDysdBn4vQ9a95Nhchq32pDLsYL7z6Pk/wCyChyC2edhz4YI9B1qKojVlyMZ5qRHh285kNlexRkfwgKSeiRzkHqRQYa/o2pUFDisI7Vbxc5eo5FulKU3DjKBZZxgK4+P1zzWm3KRIsTzTZv6yHEKWEzIoeCEpxklSdpA5HJ86i3Xu7iw05dI+mprRz3br7qk5APOMpPj60Jb748c4FXsPnSxMn29LW6EU98pePgc4HX1A6elaDqL6u8WB3HAlOIJ/qaWP1xUK3LkwYKvo5iwQoqBvUplxSkgH+I4SK+Ux3tQPBqVeFKTHd3pMGIWk7k8cOK3ZxyOKCC4w4kKMuNLbfcZWbTa5MhaVtIcUHn3EnCwEjhoHGTt5PXio8l03WHHtsFMZiL3hb9haOHWkI6qKuiFY8DkHPWve/WeJY/8Qll5+FIWEvBRDriHzwlwFzI97O1WfSrG3abcdjtsXDazBSOILK87x1+tXxuH2RhP30GJN4IVls7FwfSiNuVbGFDvZCxzNUknakf/AFpPPGAT04zTdPmMW6E/LlOBtlhsrWo+AFclSYlshqfkONxozKeVKO1KQKxTXOsZWrpjVqs7TvsZcAQ2AQuQrwJHl5D8aMs5qqOPJGtqZOu9fh9xKu5U8HXAf8tlJGEn18PnW/JSEgADgcClTs+0kjTFrPfYVPkYU+seHkkegptqItEHFZfbOUV2iqbhXMV2igKrUFht1/hmLc2A4gcoUOFIPmk+BrL5eiNTaTmLm6UluSWc5KEkBZHkpPRXyrZa5imDKdUZ78mU2vtWejOCLqa1uMvJ4U4ykpPzQrn86uLJeLQ5vGm9Rx2i64p1US4IyNyjk45SrknzNONxtMC5t93cIjEhHk4gH86Trr2TafmZVDVJgr8A05uT+CgfyNQzcLV+y2eYkPSPabhp+LOWUpSHWX0uYAJIwlYGOT4VTO2lvY2lxi9JMco7gGKFhASrdj3Dzk45z4VRO6D1hYPf07e1PJHRsOFv+1WU12L2iaisD6I2rbUpSenehvu1n1/lV8sUyeHNfmsF9DtqYzTzMePd1tyWu6fQYITvGVHOVHj4sZ5qwt1vmRXG/o+1vtobyUiZOCUJUfiVsQDknk/ec0qzO0y8XZ9UbSVnUs9O8cQXFfgOB8zURzTXaJqE5uc9UZpX8C3wgD02o/erkc4/gsjhfZsNDK2dT6iiNMuApXDigJ3jHQklSj8sUv3btYgw46Y1ghLkd2kJS7IJSkAcDjqfyr4t3Y22MKud3cV5pjNhP5qz+lN9o0Bpy1KS4zAS88n/ADZKi4fwPH5VC4ul1oyhEPV3aDJS693io2cpccBbYR/SPE/dk1qmjNDW3TCO9bzInKGFSVjkDySPAU1IQEAJAAA6ADpX1VNK6VF5e2A4oooobhRRRQBRRRQBRRRQHDQelFFA+jnr41BujDMq3SG5LTbyCg5S4kKHQ+Boop4PMviyDpCMxG0/ETGZbZCkEkNoCcnPpV340UUEPijtdoooegrtFFAFFFFAFFFFAf/Z"/>
          <p:cNvSpPr>
            <a:spLocks noChangeAspect="1" noChangeArrowheads="1"/>
          </p:cNvSpPr>
          <p:nvPr/>
        </p:nvSpPr>
        <p:spPr bwMode="auto">
          <a:xfrm>
            <a:off x="155575" y="-593725"/>
            <a:ext cx="123825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data:image/jpeg;base64,/9j/4AAQSkZJRgABAQAAAQABAAD/2wCEAAkGBwgHBgkIBwgKCgkLDRYPDQwMDRsUFRAWIB0iIiAdHx8kKDQsJCYxJx8fLT0tMTU3Ojo6Iys/RD84QzQ5OjcBCgoKDQwNGg8PGjclHyU3Nzc3Nzc3Nzc3Nzc3Nzc3Nzc3Nzc3Nzc3Nzc3Nzc3Nzc3Nzc3Nzc3Nzc3Nzc3Nzc3N//AABEIAIIAggMBIgACEQEDEQH/xAAbAAACAwEBAQAAAAAAAAAAAAAABgQFBwEDAv/EAEIQAAEDAwMBBQQIBAMHBQAAAAECAwQABREGEiExBxNBUWEUIjKBFSNicZGhscFCUnKiJEPwM2SCkrLR4RclNmNz/8QAGAEBAQEBAQAAAAAAAAAAAAAAAAEDBAL/xAAkEQACAgICAQQDAQAAAAAAAAAAAQIDESESMUETIjIzQmFxNP/aAAwDAQACEQMRAD8A3GiiigCiig0AVwnFVV+1BbbBF9ouktDKT8CeqlnySOprLr12hX3Ukg23SsR5lKuNyBudI889EihlO2MP6aHqbWVn04giZIDkkj3YzXK/mPAeprMZmpdV67kqhWdhxiJnCksKICR9tz9qu9M9lO4iXqZ9TrijuVGbX1P21+PyrToMGLAjojw47bDKBhKG04AqGfGy35aRjEDVuqNEyUwb9HdkxwfdD55I+w54j05rTdM6ys2oUJEKUEySMmM77rg+Xj8quLhb4lxirjTY7T7K+ChxORWZal7KShRmaZkKbWk7hGcX0P2VeHzoONlXW0auDmu1ilo7QNQ6ZkpgaliPPNI4w6na6APEK6KH+s1qWnNS2zUcYv2t/fswHG1Daps+oqmkLoz15LmiiihqFFFFAFFFFAFcr4dcQ22pa1BKUjJKjgAVnmp+1W325ZYs7Xt7qT7zm7a0PMA+Py4oeJ2Rh8maPXDSNZ+1HT05tIlvOQXv4kvpykH+ocVLn9o+mIbJcTcRJV4IjpKif2oT1YYzkX+3JLf0RbFYHe+1kD+nYrP7V7diOVael7kJGJRAXtGSNoPXxpGvdzuvaJqFtmFFIQjhlnPDSc8qWa1WyNwdH2yLZY4dmTinvFNR05WtR6qPgkZ4ySKhzwana5robBxXaUZd7nbZHeS4UFTDZccZbBkvADr5JyARxz1qK3c3XpEFv6Xnq9rSpQUFR0hASQD8IOT6AmqdDsQ70UjN3Z5CHHTdLo0NiHGUvsMud8latqSkJAPUdDg1Zw7xcVIbcZMK5NuJ3pQ0osPFOcE7FZB5B8RQKxFL20L7vSreGkKK5KU94UglAwTxnpnGK+OxREdOmHlNY79UlXe+fQY/Kry5pgaxtE+0L7xmQlI3tPI2uMK6pJH7jIrKLPcrz2b351idHJYcOHWs+66B0Ug+f+jUOeb42qfg3+ilG29oumZrKXFXFEZRHLcgbCP2/Co957TdOQGj7NJVOdI4RHGR81HgVTo9WGM5HXNdrH7R2vvGasXaCn2VavdMY++0PIg/FWnWa9269xvaLZLbfb8dp5SfIjqKCFsJ9MsqK+d1FDQxLtZTqRuYkXKSHbU8T3CGAUt58lj+bp1+VMPZhpfTUu0ouaUCfJJKHfaUghleOUhPQcHr15pu11bEXXStxjrSCpLKnG/RSRkH8qzHsilzQ1e4duWhMlUfvmN4yneOBkfMCp5OJx4Xb3kdrl2X6amuFxpl6IonOI7mE/8AKcgfKoI7L9LW5Hf3CTIU0jkqefDafmRivZy7LLMVx+4XN1EhslWFtx20LyU92VBOd27jGc/fUBUhwoiSoFsZU8+FFK3WlvvAjB6uHPQK6DkjAzVPbVffEYrbNtdvhlrS9sS4wBuLzYDTB+0p0/F8s1WOyH5l2EyPcWXrrGGGmY6Qll1JwpTO4nKyRzkcDGcV83BqfLSt+6TURYzaWtkh5fdtPI5KjtV0V8JII6p9a7ASq7vql21AmuA90ZEcmLGCB/D4qXg5PHnjNCt50CWkX25/SFkjuqbcGHy/lptC8bVJJ6k+CgB1SMmrmBp+fEQlS7snehBQFBjfhPGU5WonHAqBIel6YujKlf4wXDvX5qWmikNBASNzaf8Ai5zkmoVtnXabpxiAvfL+lQUszkAqDbaj7+8+BSnOD48eVBpPfZPf0m4iOoNewzW1jht5BbyMEABQJAA3EgbcAnIFQWHWbVOffnRVi4YQmHEcHK1Y2pS3j3SB4qTgjJyBUe52+daW0e0FxFmtc9kw0JypS0lQznGSQnJAFWcb6TvN+elLDcWTbwFRIzydyO7cHVeDkLwDyOmcYNCaz1snwNPz4TZlRbmpNwfPeSw6nvGXVn06pwOBg9B40TbhGdjez6otSPZj/nhPfxz6k4yn5gY86871eHmbc6xdmkWxS8I791RXHWD1HeDBRnoCQMetUsKLcLa1vjuOLisslxJg5Uh9XUnKeCfhHKeeT1oem0tJEn/040fdW0yYKVhpfIXFk5Qfu6ivaH2W6YjOb1sPv+O1144/AYrxAal3CG1EisvSlsBc2dF3tYWTwCUdOiuuelWtz9rtKWgxeZjzz6tkeK4y26pxXkDgHHmSeKEUa+3Er9e2PTUXTDrsuA20iMkiOYyQhYUegGPXHWsl0Rabrdr62iySFxXWxuclIJHdp9cdc+XjTV2tT7mmJa7ZdXWFSVbpDojpKUjwSOSc+PNNfY5bExNLCYU/WzHVLJ+yDtH6GoZOKsuwl0NzMSWhlCHJy3FpSApZQkbj54xRVhRVOvgiLcwDbZQPQsr/AENYp2NqdbvFwdjtF11EFRQ2DjcrcMDmtl1A4GbFcXT/AARnD/aaynsLa/8AdLk6RymOlP8Ad/4qGFu7YobodnnmE37XaYaXwtTzz0qWcFajuVlKOCnOOCfAVZxLDKSCTPaiJcO5SLbGQ0FePKlbj+lTdU7voKbs35DeRsJyfwz+GCPQ0jaInynbtHYW+86w044lhrcCEII64ScYH8yiQMgJHlT0+MZKJaarszdvREfgd4Xt53POF1108fzckfdwKvNFvLes4L/ed8HD3neZyT5jIzjpUvUduXcraWW1J3A78KbQoKwDx76VAffg0saZujdpkux5IYYiuErKzlOD03cge79opQPLNCtcZ5Ly/rTCvVquT5xEQHGHlkcN95t2k+mU4z6iuWabDYmKs0G3uRkM7ysAe6g5yDjPwqySD04Iq6ebalMLbdQlxtacKSoZBH3GsIcvcWFJWz9OakZcjks4CW/dAPwj3s44oSyfpvJrt41Im13BEd+M4WNm5b5HHy9B4n1AGScV6acYfdfnXWU2plc5aS20sYUhpIwnPqeVY8M1klv1BGl3OA05etRS/wDFNlLLqWylSgeM+9W6bglJUo9OTmha5822U+r1tosr3eJaVkpADhwM589ycH5il/SdliS/apCWlRVlQw9Elqyo48SHFA/OjV85FzksMRCHG2DlakpyUqPAPQkA/wA2Meopk07bPo2CAsq75wBTmVFWDjpkkn8zQnymeQg3mKP8Jc2pI8pjAKsf1I2/pUG8NX2awwW7fEVIjvJeZdZlcBQ6g5T0IyKpdc3K4Rri8iA8+3vQ22tKSeUk9cEj1G5BGOivA00aK/8Aj0Yg+6c7RxgJzxjAAxjy49T1oVNSk4IyjtoW4rVUdK04xBRx5EqXmtQ7OUhOibRgf5A/U1nPbe1t1BBd8Fxcfgo/960Ts3UFaJtJHgzj8zQyq++Qz0UUUOwoNdud3o68K/3RwfiMUjdhTXuXZ77SEfqacO0k40Rdf/y/cUr9hQH0ZdD/ALwn/pqHNL74jhrMtm0LbUeVKBA27icc5wPe465TyMZHSknQ6HE39fvJC1yVr8FBSdoyr6vG7P8AOrgZ4GSactb92bahC0gqLgKfq9+Mc5wCFDHXcnkdaT9EIQ3qJwIUlSTJWoBDgdzlA94lISkDn4jknOAOtUln2I1MjIpdvunUSlKlw0pRJzv2jAC1Y+IeAX0G8gkDpimIUEZodEoqS2Z+1JvthQ2gtvut7yhLa8qCzkDqSSMkhKRnpuUrJ4qj1jcYjj5uS40kN7MOmOiOpIIWUZytJUckHB9K0fUcmbCtTsi2tB19vBKSgr93PJAyMkDPGazqdMY1ZEXFkTocGC4hCu/9hU24sgnaAN593knPrQ5rFj25I+lruwy+ibGgyF94ghhyWiOlG/dtHKEhQyfdz5kUwtzr5qFhSO7UhtThSO7BSgEfwrUOQMj4hylQwQR1+tNad9ktjAtVwtl2YZ7wJLjZGQogqSSlRHgOopkiXptL6IdyYVAluHCEOEFDp6+4vor7uD6URYReMNkex6YbgrQ/LUl55B3NgIADRPUp8ifHbhJ64FMRAArqelCulDojFJaMt7QWlyLuGtqHlB5na3tDgAOeqHCAnx95Puq6K6CnHRCs2b/aBwlwq3DJznx3HlX9WBnwAGKTdfNJk3xLakd59cj6tSkp4A+IBzKSPNScYxhQPFN2iQ19HvLbCSVvFSnAgjvOBg7lHcv+o4z4DGKGEPsYk9urI32l/HP1iM4+4/tTZ2Uub9DwBnO0rT+CjS/26IBtVsc8RIUP7TV12PjGiI3l3zv/AFmp5PMf9DHaiiiqdYudoTRd0XdwPCOVfhzSd2Euj2K6s/xB5KvlitKukYTbbKiq6PtKbPzGKx3sflKtmrJtqke6pxtSMH+dCun60OazV0WP+rWZUu8QITamVMPtrIbeScFxGFApWMKQrGcKHl0pctulbw8u494l6EQ4txp1ZQV7igD6vaMAnoVnnBIGCSadNVQ35EBEqGndMgupkMgDlWPiT805HzpYuGo5yX48lEp1TDzqXIzbCEd2tk4yFA+/nnHgAaFmlyyxw0/M9vs0KSc7ltDeD1ChwQfXOas6VLZMatlwJQVC1XJwrZUoY7iQT7zavLccn78jxFNKVZoaweUecpvvWXGwSCpJGR4VlunnjFtcZtDsiMppPdqLUlxlJKTtOErSpB5HVJrVzWaa6UdKOLubaVvtTpPLSJTrBQvHPwEAg48RnrzQzuWPcVNiulxXqKTcIzzri46FqfjqUgqeYScbSEpT74yVAnJPA4zWpLZhXm3gOIbkw30BQB5SodQazTs/izb6/Jv1ueaiFp9TYjvKceCspSVAkq8cg565HlxTZEucfTkj2S4wX4QkKU4gtLU+wMcq245QPHGAKHil4jvpk23PSLRcUWic8t+O+CYUhw5UcDJbUfFQGSD4geYybDUE32CyzJI+JDR2AHkqPAA9ckVC1G2LlYVyILiHHWdsmM4g5BUg5GCPPkfOqxd0ZvpZlleLNASJL7uOHXgMhA8wnOTjxwPOhrnGhbu+nLmy7bkOB2ftWlx15PdkjCeStK+AoHovxHxAkCmTRxkC6TmAqP7Khlp36rKypa8nK3FcrO0J54HPSqeWk3C6ynbpFdZLKu+U7JUkI9k8Rs6+GODnOM46U3aUiuNW9cuU33cia4X1oxjYDwlPySAKGdcfdlCZ25qAs9sSepkkj/lNMHZU33eh7fxjfvV/caSu3Gely4W63IOVNNF5QHqcD9DWl6Qh/R+mrbFIwpthO4eRPJqEju+TLiiu0VTqOHpWJ9o9vf0xrKNf4KdrTziXgR0DgPvJPoQPzNbbVRqayRtQWh+3Sh7rg9xeMltXgofdQyur5x12e1muca82uPPhrCmnkZHPQ+IPqKWb7aza3HXWUpbgO7yHAjd7E4r4lbeim1HlQOcK5x5Idiu9z7N767bbu2tyC6cqCehHg4j9xWy2y4wbxBRKgvNyI7g4KTn7wf8AtRM8RkrFh9oT3pybcw3Cm25LlufbUpzDoeU+vglwqJG1vyUec44HFWLE+TYYTUh8vy7OoDY44D7QwD8IUDysdBn4vQ9a95Nhchq32pDLsYL7z6Pk/wCyChyC2edhz4YI9B1qKojVlyMZ5qRHh285kNlexRkfwgKSeiRzkHqRQYa/o2pUFDisI7Vbxc5eo5FulKU3DjKBZZxgK4+P1zzWm3KRIsTzTZv6yHEKWEzIoeCEpxklSdpA5HJ86i3Xu7iw05dI+mprRz3br7qk5APOMpPj60Jb748c4FXsPnSxMn29LW6EU98pePgc4HX1A6elaDqL6u8WB3HAlOIJ/qaWP1xUK3LkwYKvo5iwQoqBvUplxSkgH+I4SK+Ux3tQPBqVeFKTHd3pMGIWk7k8cOK3ZxyOKCC4w4kKMuNLbfcZWbTa5MhaVtIcUHn3EnCwEjhoHGTt5PXio8l03WHHtsFMZiL3hb9haOHWkI6qKuiFY8DkHPWve/WeJY/8Qll5+FIWEvBRDriHzwlwFzI97O1WfSrG3abcdjtsXDazBSOILK87x1+tXxuH2RhP30GJN4IVls7FwfSiNuVbGFDvZCxzNUknakf/AFpPPGAT04zTdPmMW6E/LlOBtlhsrWo+AFclSYlshqfkONxozKeVKO1KQKxTXOsZWrpjVqs7TvsZcAQ2AQuQrwJHl5D8aMs5qqOPJGtqZOu9fh9xKu5U8HXAf8tlJGEn18PnW/JSEgADgcClTs+0kjTFrPfYVPkYU+seHkkegptqItEHFZfbOUV2iqbhXMV2igKrUFht1/hmLc2A4gcoUOFIPmk+BrL5eiNTaTmLm6UluSWc5KEkBZHkpPRXyrZa5imDKdUZ78mU2vtWejOCLqa1uMvJ4U4ykpPzQrn86uLJeLQ5vGm9Rx2i64p1US4IyNyjk45SrknzNONxtMC5t93cIjEhHk4gH86Trr2TafmZVDVJgr8A05uT+CgfyNQzcLV+y2eYkPSPabhp+LOWUpSHWX0uYAJIwlYGOT4VTO2lvY2lxi9JMco7gGKFhASrdj3Dzk45z4VRO6D1hYPf07e1PJHRsOFv+1WU12L2iaisD6I2rbUpSenehvu1n1/lV8sUyeHNfmsF9DtqYzTzMePd1tyWu6fQYITvGVHOVHj4sZ5qwt1vmRXG/o+1vtobyUiZOCUJUfiVsQDknk/ec0qzO0y8XZ9UbSVnUs9O8cQXFfgOB8zURzTXaJqE5uc9UZpX8C3wgD02o/erkc4/gsjhfZsNDK2dT6iiNMuApXDigJ3jHQklSj8sUv3btYgw46Y1ghLkd2kJS7IJSkAcDjqfyr4t3Y22MKud3cV5pjNhP5qz+lN9o0Bpy1KS4zAS88n/ADZKi4fwPH5VC4ul1oyhEPV3aDJS693io2cpccBbYR/SPE/dk1qmjNDW3TCO9bzInKGFSVjkDySPAU1IQEAJAAA6ADpX1VNK6VF5e2A4oooobhRRRQBRRRQBRRRQHDQelFFA+jnr41BujDMq3SG5LTbyCg5S4kKHQ+Boop4PMviyDpCMxG0/ETGZbZCkEkNoCcnPpV340UUEPijtdoooegrtFFAFFFFAFFFFAf/Z"/>
          <p:cNvSpPr>
            <a:spLocks noChangeAspect="1" noChangeArrowheads="1"/>
          </p:cNvSpPr>
          <p:nvPr/>
        </p:nvSpPr>
        <p:spPr bwMode="auto">
          <a:xfrm>
            <a:off x="155575" y="-593725"/>
            <a:ext cx="123825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AutoShape 17" descr="data:image/jpeg;base64,/9j/4AAQSkZJRgABAQAAAQABAAD/2wCEAAkGBxMSEhMTExQWFhQWGCAbFxcYGSUcHxsiFx8gHiIdIB4eHCgiHyElICAcITElJikrLi8uHSEzOjMtNygtLisBCgoKDg0OGxAQGzAlHyQsLTcvMCwsNywrNywsLCwrMDc1NCwsLCwsLCwsLS0vLCwvLCstLCwtLCssNCwvLy0sLP/AABEIAKYAhAMBIgACEQEDEQH/xAAcAAADAQEBAQEBAAAAAAAAAAAABgcFBAIDCAH/xABDEAACAQMCAwUFBQUGBAcAAAABAgMABBESIQUGMQcTIkFRMkJhcYEUUpGhsSMzcoLBJGJzstHwQ2OS4RUWJTQ1U9L/xAAYAQEBAQEBAAAAAAAAAAAAAAAAAQQCA//EAC0RAAMAAgECAwcDBQAAAAAAAAABAgMRIRIxIkHwBDNRYXGR0RMygTRDobHB/9oADAMBAAIRAxEAPwC40UUUAUUUUAUUUuc285W9gvjOuUjwxKdz8/uj4mhKpSts3Ly7SFGkkYIijJZjgCpBzn2oPNmGyyiHYy++38I939flWFdX3EONzhACVHRF2jjz5k+vxO9VHkvs+gscSPiWf75Gy/wjy+fWoZXd5uI4XxJxyvz7dcPfubhXkjB3R8h0+RO/0NWbgPHoLyPvIHDDzHmvwI8q5eaeVLe/TEq4cDwyL7S/6j4Go1xrl2+4PKJkY6M4WZOnyYeWfQ7UJvJh78yfoKip5yb2nRXGmK6xDL0DZ8D/AP5PwNUMGqaYubW0FFFFDsKKKKAKKKKAKKKKAKKKKAT+0/js9nah4NILPoZjuVyDuB0z86mXIfJ7cUkklmmIRGHeb5dyd+p6D40+9tdwFsVQ9XlXA/hyT/v41kdhEZ03jeRKD6gMf6ioYsi6s6l9ilcJ4VDbRiKFAiDyHn8SfM/Ou2iiqbEtdgrxLGGBVgCDsQdwa90UKSbnrsxjVJLi1YIFBZ4mPhwNzpPl8jXz7F+LXUkjwl9VvGmcNuVJOAFPkOu3wp77QUY8OugvXuz+A6/lU+7C7tRNcxHGp0Vl+OgsD/mH51DHUqcy1xssdFFFU2BRRRQBRRRQBU85z7TorYmK10zSg+Js+BceWR7R+VLHaZzndmV7UI1vGOv3pB65Hun0H1rr7PuzaOWNLm6IdGGUiU7YPmxH6CoZay1ddGP7jRwDtNsp1Het3Enmr9Po2MEfPFad9z3w+JSxuY2+CHUT9BSbxjseBYtbT6VPuSDOPkw/qK4LTscnJ/aXEajz0qWP5kUJ151xoXObOYJuLXUYjjOB4YYxufFjJPxOBnyAFVvgNtDwi0jiclpXOSqDU8jnqFUbnHT5CvfBOXrHhMZfUFJGGlkIyfgPT5CuHi95NLJFeQwaBbhiveeGSdG9tEQ7gYAYFt8gbCgiHG6p+JmhPf3UjaWkitAVLBNpZmAGc4zpX6Bqx3uUMcMhlvJO9fSpedYfLVqIXAGR0B3+Fe+YmQTwXkUi6JghUggliv3UClpCyMy4GMdTX84Nwu4QIEtcpG5aMSlIuoIyVUOWOD1ODt5VTptt6PrqiWRwJr2JVDkSmXUrGH2wA+rp8RvvXdw69uimuCZLlM4McyGGUEdQSBgHHkVFZd1weUFzPbymMknTFIsoQSMGkAXSrnXjB6kb4r48FsEnlhCtqiiB8WGzqJyxc5DxSgBQNXUBhQJtMbbHjEVwWgkRo5Sp1QyDBIOxKno6/FSaiHGuGXHBr1XQnAOYnxs6/dP02I+tVO1+0zzNxCARyJgxwxPtqjB3dX30lj8CCAK0/tlrfBradMSYy0Ewww+K+o/vKTUJc/qLvp+Rn8u9o1lcoDJIsEnvJIcDPwY7EV3cU54sIFJa4RiPdQ6mP0FKXFex6JiTbztGD7rjUB9Rg1wW/Y0+Rrul0+elDn8zQdedcaOaftdn+060iX7ONu6PtEfeLeTflVO5a5otr5NUL+Ie1GdmX5j0+NYKdl1iLdocMXb/AIxPjBHmPLHwxUXug9ncuIpstExAljOM49P0xQ83ky4nu+Uz9QUUtco3t/LbI9zHGJD03KkjAwWXGxPpRVNira2Zfa3wJbizMwH7SDxA/wB33h/X6Uv9jPHgkF1HK2I4cSAn3Q2Q30yAfrVO4vAJIJkPvRsPxBqLdjCh7qaNhlZICGHqMjb8zUM2RdOaWvMqy8zq/wC5guJfQiMqv/U+kVwcS4zcD97Lb2Sk4Gpu9kPyGyg/9VYV1czKkK6pJPs7vAVXWO90FcEOm2socYYYyG6Yr+2fLzmJUkDwCNmWSTCxAowKnDZJYnCsSdjjyqnTunx69fyfa4u4oQJYle6mMZKzznUVJJUAJgBTrABAA6iiFpGuUmgla8YIokKhV05yUXJyEVsHvMDVsteBd2qanH9od0EcpjHd25ZSCH1t4VbYeyT0rR4LYtfd4bh4xEH/AHNq47ts75kZfEx+BwD6GhyuXr16+58+UxbxXk4XQysR3UgOVRmyXt42OxwQWwvqc9KYuG8wRTfacHT9mcrJk/dGdXyO/wCBrL5v4Wkgsrdf2ambwlBjRpjcgr6YODWPwfl6W5icSkwzid0uCFws0bsGYb9QeoI6ZI9aHadS+lHs88zJZu7xr9r2KR+RWQFlcjOQAoOfiPjX354MOqLS5imcqs0qbaIXzqMmPdOCoJ6E9a1ePcqxzC4kQftpLcwJnZVG/TbbO34Vn8J4Y0N/H3ja5ZbZzO3u7MgVQPJRuAPOgavsxpSSKKEMpUQxpkEbgKo8seWKR7vjSza0u4Y5B3umJUIR1ONQKuWA9jSwYEHJx1rd4hwE26yS2TGNgCTB1ik890J8JO+6kdd80q8P4pZO0WtPszKp1CNRJAwcgsGynhyQNzgj1oMlPs+Bisp54lLRTrNEraWjuvA6nbwiUDBIyB4gfnWh/wCZ1TAngni+PdmRP+uPI/HFYsHBpLiKGMSwtEsjSmaMhw5OSNSNkbsxJGfIUwcdna1s5GgVcxJ4RjZQOp0jrgZOPhQ6lvWzN5g5wtxaXMkEyPIidAdwW2BI6jepL2W8DW6vV1jKRDvGHrjoD9f0py7T7VLfhqhGLtPKrSSn2pDgtkkeXoBsK+XYRb7XcnmSi/gGP9ahnvd5pmir0UUVTcfK69h/4T+lQ3saDfa5NGNYt2056ZyMZ+GatvFZNMMrekbH8Aaj/YXHm6nPpCPzYf6VDNm5yQPnC+BXkUKxvdpEiglmij8RJ3ZmeQkZJyfZrutOWbVwsjlrnO6vK/eA58wPZ/AV3cxnFtMSdOEJzr7vGPPXg6fmRipzylfP9oVHc93FNhUKmNVMi/dHtOTnCDKgam6EVTqumGloceebPNumnUoRuiDbGPPxoAPiTXz7PpT3UqEqSr5yCpJDdM6Xb0862+OWjSwsikA9d0D9N8BWOM+maU+V74wTtGV2YgSFnUlG90OUCxqTnGhdTUFcZExg5sVlSK4VSxt5BIVG5K4KvgeZCknHwr5Lx2RriONFRo38auG2kjK+0p6albGV9GBFMNRDjDxRXEyDiUkOiV8RrE2I9RyQuD8fKgy10clM5t4pcQGMxJ4Ny7HpsNlJ9xerM56AYGSa98uRvNJJeSKV7xVSJCMERrk6iDuC5OcemmpHdXsboytxiZlIwQYnOfzq62UgaONgcgqCD65HWhMdddNnz4tMEhkYnHhOCOucbYxvn5Up8oXTST4aYPhDlDKzN5dUeJT9c128+3iiDu9t2GsnGEHUFiQVXJGxcaT0yK9clcNZEMj6gTlQpyox66CzAH4odJHSh03u9I7rnli3Zi6q0Tnq8LFD9cbH6g1yjhd0AyxXwkA2ZZ41fGfIlCh6frXJz7xF4e6aJtMiB32ycAADLRj248nDea5Brn7MpC6SuzEltJO4wSwJLY9okn322OPCMChG56+nQtdqXD5IOG2ULuHMcmnUBjICtjYn0wK7+wr/ANvc/wCKP8orq7bY82UZ+7MPzBFcfYUf2F0P+Yv+Wp5nklr2jXy/4U+iiiqbDJ5sk02V0fSJ/wBDU07CE/a3Z9EjH4lv9KoXPz6eHXZ/5R/OkfsHTw3h+MY/J/8AtUM1++kofMrMLaQrrzjqihiPU6T7Q9V6kZxU15McJdagMIJAEwe9B1KPDAvUA7EufYQKPWqDzjn7PsV3YDBfQxydhG+QFkzjTnYnY9aQ+S5Cb1yBhu9HeFE7snw+/r2TJyTGviZs+QqjL+9FZpM5o5f3EkYYpvlEwCCxHsHGmMNuXkOWA6EU51/GUEYO4PUUPepVIR+B82MiqsgV020NEDspOlTgkkhm8KZ3YKWrF544BbTypcQxLL3oJZxcrECRjGzA5yPMU7cW5ZgkR8ExMx1F1Pnp0A4O3hUnA6A70mc58uRrbzue6ZEWRkGd1OI0jAHwVST8TQz5Jrp0+TF4PyjbtMgmgCx58RF4j9BnGlRk/Ib1QJ+bomUpagyHT4Co2YAbhM7M6rhgm2odKl/IHAVuIi6D9qs+kOOqBo8q+M+64H0Jqo8N5OjUs0vVtJ0ocBCDq2PXZtWk7YViKiOcKrXhXcwuD8Plun15ODuZl6b/AHdQIkifcNE+8Z+lUKCFUVUUBVUYAGwAHkK9IgGwAHyr1VNMR0iP2lzeFVB8Sxu4AGHxjBaNjsdI9tOpVs+VHZo5xIPFjShOQPaxvrbzcjHgGyKFHU147VHIiGxK6HzkZUHbByPEjdcN7PUHqK9dnrMTkBQhjGBqIGAdu7T3hknVIfaJAGwoeP8AdPXbDFq4a5+66H86wOwh/DeL8Yz+TU19qMeeG3HwAP4MKTOwh/HeD+7Gfzep5nN/1C+n5K9RRRVNYudon/x11/h/1pP7CP3d3/En6NTrz3Fq4fdj/lN+W9IvYPLteJ/hn8dY/pUMt+/n6DxztPptjnTpLAN3i6o8Hyk80Q9Nfu9aRuXpAt4Se8GJlH9o8WjweymPbfA/enICLnPiyW/mu2ka5tO7lMesSodtSsSAyq6nZlOG9D6Gl/gvJsrTXCzRdzE2AxWQtrXTju4yd0jzufPovQULkTd8IpEcgYBlIIIyCOhB869Vi8mylrOAN7aL3b/xRnSfzFbVU0S9rZw8b4eLi3lhJ094hXPpnzqXctwNNIHe2tZTCXTu4ike4OnU6tlj028t81X6k6CNTLFKsDiKZwvfxOuMtq8E6AjGD0O4oeGZcpjPZ21nLJ3E9ktvMQSgIADgdSkiHcj0yCPSu14biy8UZe5tx1jbxSxj1RurgfdbJ9D5VNoUNxeiOEpG4bMJWZ30tGhbIDEDQ5wpPXYgedV/gnERcwRzAY1DxKeqsNmU/EHIoMbVH2sL2OZFkjYMjDII/wB7EenlXRS3dx/YrhZk2t7hgsy+SO2yyD01Hwt/KfWmNjjc9KHtL+JPe02dWVsEErC+6e2mSAc+TxHYOvVfCa7ORpf2zruSY1JZl/aMB0Zz0iU+5H1xk1g8S4FLNZNcRK0puWeQxg4ZS7eB489PBhWXowx6b6vB4ZVubSMPoUtIzwqdRPdKAWmk999TKMDwjpQzJvr6vobvaIP/AE66/wAP+tIfYOP2l5/DH+r099ozY4bdfwfqRSX2EJteN8Yx/mqFv38lYoooqmo5uJW3ewyx/fRl/EYqOdiVz3d5NE2xePp8Yz/3NWyoTxU/+Gcb7w7RmTX/ACS+1+GT+FQzZ/DU2VjnOFvs/eoMvbusygdToPiH1XUPrWRxbmuRXOhokRWQqhyzzq+DleiouM+LfGDnFOmxHqD+dTu+4UF/sshbRbhniA3LRHcFQB4nhYAAHIIIz1qneTa5Qw8NuFhunQMDDdDvoGByNQA1qD03Glx6+KmSkyytllt0jkdYnmbvLUIdTRkDUH2yvXcgeEZ071tcE4wXJgnAjuUHiXycffQ+an8R0NCxXkbNIfOCm0llui0yQSBQzQMuVcZGWRwQ2oY3G4xT5U17ZOYIlg+x7mV8Nt0UA7Z+e+1BmaUbMPg80l5eGayMsxi0OxnKICRqGDhRtpyBp89zT5wW/gS4ky0lu8u7W0wCqX83RuhJ89JIPXFIHYhfolxPExw0qLoHroLE/kao/PNqkkEfeKGVZ4sg+hcKfyJqI8cPMdZq8ZsBcQSwn30Iz6EjY/Q4NLcvF3uLK3iU6bm6XuzjqmnaV/5d/qRXUJm4eSrOZYGH7BCdU2v/AOpfNxjcE7jBycVnWqR8PWSed0S5l1Mqtl0hDEto23Clup2y30qnrT5/2cnNNzEZfswlCCCIGBETvNT7go2nxLgBQACpOc52rW5Vsx9okbSVWCJYgCxYiSQ95L4jucEoM/CsLh/fRRxyyxBHgJEaaSJZXmHhQt0ZSTkkem+MGnnl/hxt4FRjqc5aRvvO5yx/GhzC3W/Xr8C52uXQTh0g83ZVH1Of0FZnYfa6bSaT78v+QAfqTWR25cVBaC2B9nMj/M7L+Wo/hT12d8P7jh9upGCy6z833qHK8Wd/JDJRRRVNQVN+2fl4zQJdIMtDkP8AFG8/5T+pqkV4miV1ZWAKsCCD0IPUUOMkK5csSuyrmcXdsInP7aAAHPvL7rf0P/emXjnCu/VSraJozqik66W+I81PQjzFRjmHhNxwS9WaDPdE/s2O4I842/3v1qucpc1wX8eqM4kA8cZ6qf6j4ioeOK9r9O+6Fi5su91CKIxXabTRK5VtJ2CxNsBA5ySw6b+901eZ7XubAGVjJcx/uXQEMHboE076R6b5A3zW9xjgyXGkkskqfu5U2ZM+h8x6g5BrE4YJ7i80zlGWyHtpsJJJBsSPdZUzkbjx1Tpxrj4m5wbicU0a6JklYABiMA5xvleqnPlgVPO1Tkm4uJhdW695lQroD4hp6EZ6g0z86C0i7tpYY2kcnDau6ICjLHWMH0G56kVnJcWwgEy3d7DGSVALFzlV1HZlY7Dbehzk1S6aF3s05EuY7lbm4QxLHnSpI1MSMdAdgPjVB55YCylYnGnS43+4wb+lZlhEkzFBf3jMASUOEYacZBHdg+Yr48DtrOaQPHA8yDGZp5C+ksuoALIx9QNh1NBCUz0z5+vI5IOLD7VdSQj7RIwDW8pBICbCRI84U6Nm8J3zudq8W1y7rcSyGJImde+lbDNsFzGgXUrqw2Cg5BJG5pr5nsGaEPCo76A64l9cDdPky5X8K4uW+GJMsV3I6ykrqhRV0xRA/dT73kWbf5UL0Pej6cC4a0jJPKhjSNdNtAf+Gp99s++Rtv7I26k1s8W4jHbQvNKcIgyf9B8T0r63l0kSNJIwRFGSzHAFQftA50fiEgihDC3U+BcbyMejEdfkKFyZFin5nNwm2k4xxLMgOJG1yY91F938MLX6GVQAANgOlKHZryn9hg1SD+0S4Mn90Don08/jThUQ9nxuZ2+7Ciiiqe4UUUUBycV4bFcxNFMgdG6g/qD1B+IqOcx8g3lhJ39kzug3BQ/tE+BA9ofL6irdRQ8smKb79yR8t9rbL4L2PONu8QYP8yf6fhTTwySCdnm4behWkbU8TeNWY43KNh1P8JFafH+TLO83liAf76eFvxHX65qe8X7JJ4zrtJg2OgfwN9GG36VDxayz38S/yPstzcI4aexEpAKiSBw2AcE+FyrDOB0z0rAv47V+8Ej3cQbWQj27YRpSCxyEOrp0JOMmk5OYeM8NOJg5QeUq61+jj/WnLl3tXtpsLcAwOfe9pD9QMj60Isk1w3r6ni0kt43EkVxMHBbIS0cjEmnwhShx7Oevma67S0QFPs9lcuQQcyMIUJUkqWDMM6c7eEkbVq8w89WVmAHkDuRkJH4ifmRsPqanXGO1i7mOi1jWIHoca3+nkPwNC1UR3f2KRc29y41XNwlvF5rCcE/OVun8oHzpdvu0Hh9hGILQd7pzgITpBO+7nrv6ZpAXgHFuIEM6TOD70raVH0Yj8hTXwTsf6NdTfyR/pqP9BQ568lfsn+WJfF+O33FZQniffwQxjwj/AH6sap3Z/wBni2eJ7jD3GNh1WP5erfH8KbeCcBt7RNFvEqDzPUn5sdzWlQ9Mfs+n1XywoooqmkKKKKAKKKKAKKKKAKKKKA8yRhhhgCD1BGRSRzJ2Y2lxloh3Enqvsn5r0/DFFFDmomlpoW+T+y1H1PdvqCuVCRkgHScZJwD9BVM4bwO2txiGGNPku/49aKKHGLHMrhGjRRRQ9QooooAooooAooooD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944563"/>
            <a:ext cx="1571625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AutoShape 19" descr="data:image/jpeg;base64,/9j/4AAQSkZJRgABAQAAAQABAAD/2wCEAAkGBxMSEhMTExQWFhQWGCAbFxcYGSUcHxsiFx8gHiIdIB4eHCgiHyElICAcITElJikrLi8uHSEzOjMtNygtLisBCgoKDg0OGxAQGzAlHyQsLTcvMCwsNywrNywsLCwrMDc1NCwsLCwsLCwsLS0vLCwvLCstLCwtLCssNCwvLy0sLP/AABEIAKYAhAMBIgACEQEDEQH/xAAcAAADAQEBAQEBAAAAAAAAAAAABgcFBAIDCAH/xABDEAACAQMCAwUFBQUGBAcAAAABAgMABBESIQUGMQcTIkFRMkJhcYEUUpGhsSMzcoLBJGJzstHwQ2OS4RUWJTQ1U9L/xAAYAQEBAQEBAAAAAAAAAAAAAAAAAQQCA//EAC0RAAMAAgECAwcDBQAAAAAAAAABAgMRIRIxIkHwBDNRYXGR0RMygTRDobHB/9oADAMBAAIRAxEAPwC40UUUAUUUUAUUUuc285W9gvjOuUjwxKdz8/uj4mhKpSts3Ly7SFGkkYIijJZjgCpBzn2oPNmGyyiHYy++38I939flWFdX3EONzhACVHRF2jjz5k+vxO9VHkvs+gscSPiWf75Gy/wjy+fWoZXd5uI4XxJxyvz7dcPfubhXkjB3R8h0+RO/0NWbgPHoLyPvIHDDzHmvwI8q5eaeVLe/TEq4cDwyL7S/6j4Go1xrl2+4PKJkY6M4WZOnyYeWfQ7UJvJh78yfoKip5yb2nRXGmK6xDL0DZ8D/AP5PwNUMGqaYubW0FFFFDsKKKKAKKKKAKKKKAKKKKAT+0/js9nah4NILPoZjuVyDuB0z86mXIfJ7cUkklmmIRGHeb5dyd+p6D40+9tdwFsVQ9XlXA/hyT/v41kdhEZ03jeRKD6gMf6ioYsi6s6l9ilcJ4VDbRiKFAiDyHn8SfM/Ou2iiqbEtdgrxLGGBVgCDsQdwa90UKSbnrsxjVJLi1YIFBZ4mPhwNzpPl8jXz7F+LXUkjwl9VvGmcNuVJOAFPkOu3wp77QUY8OugvXuz+A6/lU+7C7tRNcxHGp0Vl+OgsD/mH51DHUqcy1xssdFFFU2BRRRQBRRRQBU85z7TorYmK10zSg+Js+BceWR7R+VLHaZzndmV7UI1vGOv3pB65Hun0H1rr7PuzaOWNLm6IdGGUiU7YPmxH6CoZay1ddGP7jRwDtNsp1Het3Enmr9Po2MEfPFad9z3w+JSxuY2+CHUT9BSbxjseBYtbT6VPuSDOPkw/qK4LTscnJ/aXEajz0qWP5kUJ151xoXObOYJuLXUYjjOB4YYxufFjJPxOBnyAFVvgNtDwi0jiclpXOSqDU8jnqFUbnHT5CvfBOXrHhMZfUFJGGlkIyfgPT5CuHi95NLJFeQwaBbhiveeGSdG9tEQ7gYAYFt8gbCgiHG6p+JmhPf3UjaWkitAVLBNpZmAGc4zpX6Bqx3uUMcMhlvJO9fSpedYfLVqIXAGR0B3+Fe+YmQTwXkUi6JghUggliv3UClpCyMy4GMdTX84Nwu4QIEtcpG5aMSlIuoIyVUOWOD1ODt5VTptt6PrqiWRwJr2JVDkSmXUrGH2wA+rp8RvvXdw69uimuCZLlM4McyGGUEdQSBgHHkVFZd1weUFzPbymMknTFIsoQSMGkAXSrnXjB6kb4r48FsEnlhCtqiiB8WGzqJyxc5DxSgBQNXUBhQJtMbbHjEVwWgkRo5Sp1QyDBIOxKno6/FSaiHGuGXHBr1XQnAOYnxs6/dP02I+tVO1+0zzNxCARyJgxwxPtqjB3dX30lj8CCAK0/tlrfBradMSYy0Ewww+K+o/vKTUJc/qLvp+Rn8u9o1lcoDJIsEnvJIcDPwY7EV3cU54sIFJa4RiPdQ6mP0FKXFex6JiTbztGD7rjUB9Rg1wW/Y0+Rrul0+elDn8zQdedcaOaftdn+060iX7ONu6PtEfeLeTflVO5a5otr5NUL+Ie1GdmX5j0+NYKdl1iLdocMXb/AIxPjBHmPLHwxUXug9ncuIpstExAljOM49P0xQ83ky4nu+Uz9QUUtco3t/LbI9zHGJD03KkjAwWXGxPpRVNira2Zfa3wJbizMwH7SDxA/wB33h/X6Uv9jPHgkF1HK2I4cSAn3Q2Q30yAfrVO4vAJIJkPvRsPxBqLdjCh7qaNhlZICGHqMjb8zUM2RdOaWvMqy8zq/wC5guJfQiMqv/U+kVwcS4zcD97Lb2Sk4Gpu9kPyGyg/9VYV1czKkK6pJPs7vAVXWO90FcEOm2socYYYyG6Yr+2fLzmJUkDwCNmWSTCxAowKnDZJYnCsSdjjyqnTunx69fyfa4u4oQJYle6mMZKzznUVJJUAJgBTrABAA6iiFpGuUmgla8YIokKhV05yUXJyEVsHvMDVsteBd2qanH9od0EcpjHd25ZSCH1t4VbYeyT0rR4LYtfd4bh4xEH/AHNq47ts75kZfEx+BwD6GhyuXr16+58+UxbxXk4XQysR3UgOVRmyXt42OxwQWwvqc9KYuG8wRTfacHT9mcrJk/dGdXyO/wCBrL5v4Wkgsrdf2ambwlBjRpjcgr6YODWPwfl6W5icSkwzid0uCFws0bsGYb9QeoI6ZI9aHadS+lHs88zJZu7xr9r2KR+RWQFlcjOQAoOfiPjX354MOqLS5imcqs0qbaIXzqMmPdOCoJ6E9a1ePcqxzC4kQftpLcwJnZVG/TbbO34Vn8J4Y0N/H3ja5ZbZzO3u7MgVQPJRuAPOgavsxpSSKKEMpUQxpkEbgKo8seWKR7vjSza0u4Y5B3umJUIR1ONQKuWA9jSwYEHJx1rd4hwE26yS2TGNgCTB1ik890J8JO+6kdd80q8P4pZO0WtPszKp1CNRJAwcgsGynhyQNzgj1oMlPs+Bisp54lLRTrNEraWjuvA6nbwiUDBIyB4gfnWh/wCZ1TAngni+PdmRP+uPI/HFYsHBpLiKGMSwtEsjSmaMhw5OSNSNkbsxJGfIUwcdna1s5GgVcxJ4RjZQOp0jrgZOPhQ6lvWzN5g5wtxaXMkEyPIidAdwW2BI6jepL2W8DW6vV1jKRDvGHrjoD9f0py7T7VLfhqhGLtPKrSSn2pDgtkkeXoBsK+XYRb7XcnmSi/gGP9ahnvd5pmir0UUVTcfK69h/4T+lQ3saDfa5NGNYt2056ZyMZ+GatvFZNMMrekbH8Aaj/YXHm6nPpCPzYf6VDNm5yQPnC+BXkUKxvdpEiglmij8RJ3ZmeQkZJyfZrutOWbVwsjlrnO6vK/eA58wPZ/AV3cxnFtMSdOEJzr7vGPPXg6fmRipzylfP9oVHc93FNhUKmNVMi/dHtOTnCDKgam6EVTqumGloceebPNumnUoRuiDbGPPxoAPiTXz7PpT3UqEqSr5yCpJDdM6Xb0862+OWjSwsikA9d0D9N8BWOM+maU+V74wTtGV2YgSFnUlG90OUCxqTnGhdTUFcZExg5sVlSK4VSxt5BIVG5K4KvgeZCknHwr5Lx2RriONFRo38auG2kjK+0p6albGV9GBFMNRDjDxRXEyDiUkOiV8RrE2I9RyQuD8fKgy10clM5t4pcQGMxJ4Ny7HpsNlJ9xerM56AYGSa98uRvNJJeSKV7xVSJCMERrk6iDuC5OcemmpHdXsboytxiZlIwQYnOfzq62UgaONgcgqCD65HWhMdddNnz4tMEhkYnHhOCOucbYxvn5Up8oXTST4aYPhDlDKzN5dUeJT9c128+3iiDu9t2GsnGEHUFiQVXJGxcaT0yK9clcNZEMj6gTlQpyox66CzAH4odJHSh03u9I7rnli3Zi6q0Tnq8LFD9cbH6g1yjhd0AyxXwkA2ZZ41fGfIlCh6frXJz7xF4e6aJtMiB32ycAADLRj248nDea5Brn7MpC6SuzEltJO4wSwJLY9okn322OPCMChG56+nQtdqXD5IOG2ULuHMcmnUBjICtjYn0wK7+wr/ANvc/wCKP8orq7bY82UZ+7MPzBFcfYUf2F0P+Yv+Wp5nklr2jXy/4U+iiiqbDJ5sk02V0fSJ/wBDU07CE/a3Z9EjH4lv9KoXPz6eHXZ/5R/OkfsHTw3h+MY/J/8AtUM1++kofMrMLaQrrzjqihiPU6T7Q9V6kZxU15McJdagMIJAEwe9B1KPDAvUA7EufYQKPWqDzjn7PsV3YDBfQxydhG+QFkzjTnYnY9aQ+S5Cb1yBhu9HeFE7snw+/r2TJyTGviZs+QqjL+9FZpM5o5f3EkYYpvlEwCCxHsHGmMNuXkOWA6EU51/GUEYO4PUUPepVIR+B82MiqsgV020NEDspOlTgkkhm8KZ3YKWrF544BbTypcQxLL3oJZxcrECRjGzA5yPMU7cW5ZgkR8ExMx1F1Pnp0A4O3hUnA6A70mc58uRrbzue6ZEWRkGd1OI0jAHwVST8TQz5Jrp0+TF4PyjbtMgmgCx58RF4j9BnGlRk/Ib1QJ+bomUpagyHT4Co2YAbhM7M6rhgm2odKl/IHAVuIi6D9qs+kOOqBo8q+M+64H0Jqo8N5OjUs0vVtJ0ocBCDq2PXZtWk7YViKiOcKrXhXcwuD8Plun15ODuZl6b/AHdQIkifcNE+8Z+lUKCFUVUUBVUYAGwAHkK9IgGwAHyr1VNMR0iP2lzeFVB8Sxu4AGHxjBaNjsdI9tOpVs+VHZo5xIPFjShOQPaxvrbzcjHgGyKFHU147VHIiGxK6HzkZUHbByPEjdcN7PUHqK9dnrMTkBQhjGBqIGAdu7T3hknVIfaJAGwoeP8AdPXbDFq4a5+66H86wOwh/DeL8Yz+TU19qMeeG3HwAP4MKTOwh/HeD+7Gfzep5nN/1C+n5K9RRRVNYudon/x11/h/1pP7CP3d3/En6NTrz3Fq4fdj/lN+W9IvYPLteJ/hn8dY/pUMt+/n6DxztPptjnTpLAN3i6o8Hyk80Q9Nfu9aRuXpAt4Se8GJlH9o8WjweymPbfA/enICLnPiyW/mu2ka5tO7lMesSodtSsSAyq6nZlOG9D6Gl/gvJsrTXCzRdzE2AxWQtrXTju4yd0jzufPovQULkTd8IpEcgYBlIIIyCOhB869Vi8mylrOAN7aL3b/xRnSfzFbVU0S9rZw8b4eLi3lhJ094hXPpnzqXctwNNIHe2tZTCXTu4ike4OnU6tlj028t81X6k6CNTLFKsDiKZwvfxOuMtq8E6AjGD0O4oeGZcpjPZ21nLJ3E9ktvMQSgIADgdSkiHcj0yCPSu14biy8UZe5tx1jbxSxj1RurgfdbJ9D5VNoUNxeiOEpG4bMJWZ30tGhbIDEDQ5wpPXYgedV/gnERcwRzAY1DxKeqsNmU/EHIoMbVH2sL2OZFkjYMjDII/wB7EenlXRS3dx/YrhZk2t7hgsy+SO2yyD01Hwt/KfWmNjjc9KHtL+JPe02dWVsEErC+6e2mSAc+TxHYOvVfCa7ORpf2zruSY1JZl/aMB0Zz0iU+5H1xk1g8S4FLNZNcRK0puWeQxg4ZS7eB489PBhWXowx6b6vB4ZVubSMPoUtIzwqdRPdKAWmk999TKMDwjpQzJvr6vobvaIP/AE66/wAP+tIfYOP2l5/DH+r099ozY4bdfwfqRSX2EJteN8Yx/mqFv38lYoooqmo5uJW3ewyx/fRl/EYqOdiVz3d5NE2xePp8Yz/3NWyoTxU/+Gcb7w7RmTX/ACS+1+GT+FQzZ/DU2VjnOFvs/eoMvbusygdToPiH1XUPrWRxbmuRXOhokRWQqhyzzq+DleiouM+LfGDnFOmxHqD+dTu+4UF/sshbRbhniA3LRHcFQB4nhYAAHIIIz1qneTa5Qw8NuFhunQMDDdDvoGByNQA1qD03Glx6+KmSkyytllt0jkdYnmbvLUIdTRkDUH2yvXcgeEZ071tcE4wXJgnAjuUHiXycffQ+an8R0NCxXkbNIfOCm0llui0yQSBQzQMuVcZGWRwQ2oY3G4xT5U17ZOYIlg+x7mV8Nt0UA7Z+e+1BmaUbMPg80l5eGayMsxi0OxnKICRqGDhRtpyBp89zT5wW/gS4ky0lu8u7W0wCqX83RuhJ89JIPXFIHYhfolxPExw0qLoHroLE/kao/PNqkkEfeKGVZ4sg+hcKfyJqI8cPMdZq8ZsBcQSwn30Iz6EjY/Q4NLcvF3uLK3iU6bm6XuzjqmnaV/5d/qRXUJm4eSrOZYGH7BCdU2v/AOpfNxjcE7jBycVnWqR8PWSed0S5l1Mqtl0hDEto23Clup2y30qnrT5/2cnNNzEZfswlCCCIGBETvNT7go2nxLgBQACpOc52rW5Vsx9okbSVWCJYgCxYiSQ95L4jucEoM/CsLh/fRRxyyxBHgJEaaSJZXmHhQt0ZSTkkem+MGnnl/hxt4FRjqc5aRvvO5yx/GhzC3W/Xr8C52uXQTh0g83ZVH1Of0FZnYfa6bSaT78v+QAfqTWR25cVBaC2B9nMj/M7L+Wo/hT12d8P7jh9upGCy6z833qHK8Wd/JDJRRRVNQVN+2fl4zQJdIMtDkP8AFG8/5T+pqkV4miV1ZWAKsCCD0IPUUOMkK5csSuyrmcXdsInP7aAAHPvL7rf0P/emXjnCu/VSraJozqik66W+I81PQjzFRjmHhNxwS9WaDPdE/s2O4I842/3v1qucpc1wX8eqM4kA8cZ6qf6j4ioeOK9r9O+6Fi5su91CKIxXabTRK5VtJ2CxNsBA5ySw6b+901eZ7XubAGVjJcx/uXQEMHboE076R6b5A3zW9xjgyXGkkskqfu5U2ZM+h8x6g5BrE4YJ7i80zlGWyHtpsJJJBsSPdZUzkbjx1Tpxrj4m5wbicU0a6JklYABiMA5xvleqnPlgVPO1Tkm4uJhdW695lQroD4hp6EZ6g0z86C0i7tpYY2kcnDau6ICjLHWMH0G56kVnJcWwgEy3d7DGSVALFzlV1HZlY7Dbehzk1S6aF3s05EuY7lbm4QxLHnSpI1MSMdAdgPjVB55YCylYnGnS43+4wb+lZlhEkzFBf3jMASUOEYacZBHdg+Yr48DtrOaQPHA8yDGZp5C+ksuoALIx9QNh1NBCUz0z5+vI5IOLD7VdSQj7RIwDW8pBICbCRI84U6Nm8J3zudq8W1y7rcSyGJImde+lbDNsFzGgXUrqw2Cg5BJG5pr5nsGaEPCo76A64l9cDdPky5X8K4uW+GJMsV3I6ykrqhRV0xRA/dT73kWbf5UL0Pej6cC4a0jJPKhjSNdNtAf+Gp99s++Rtv7I26k1s8W4jHbQvNKcIgyf9B8T0r63l0kSNJIwRFGSzHAFQftA50fiEgihDC3U+BcbyMejEdfkKFyZFin5nNwm2k4xxLMgOJG1yY91F938MLX6GVQAANgOlKHZryn9hg1SD+0S4Mn90Don08/jThUQ9nxuZ2+7Ciiiqe4UUUUBycV4bFcxNFMgdG6g/qD1B+IqOcx8g3lhJ39kzug3BQ/tE+BA9ofL6irdRQ8smKb79yR8t9rbL4L2PONu8QYP8yf6fhTTwySCdnm4behWkbU8TeNWY43KNh1P8JFafH+TLO83liAf76eFvxHX65qe8X7JJ4zrtJg2OgfwN9GG36VDxayz38S/yPstzcI4aexEpAKiSBw2AcE+FyrDOB0z0rAv47V+8Ej3cQbWQj27YRpSCxyEOrp0JOMmk5OYeM8NOJg5QeUq61+jj/WnLl3tXtpsLcAwOfe9pD9QMj60Isk1w3r6ni0kt43EkVxMHBbIS0cjEmnwhShx7Oevma67S0QFPs9lcuQQcyMIUJUkqWDMM6c7eEkbVq8w89WVmAHkDuRkJH4ifmRsPqanXGO1i7mOi1jWIHoca3+nkPwNC1UR3f2KRc29y41XNwlvF5rCcE/OVun8oHzpdvu0Hh9hGILQd7pzgITpBO+7nrv6ZpAXgHFuIEM6TOD70raVH0Yj8hTXwTsf6NdTfyR/pqP9BQ568lfsn+WJfF+O33FZQniffwQxjwj/AH6sap3Z/wBni2eJ7jD3GNh1WP5erfH8KbeCcBt7RNFvEqDzPUn5sdzWlQ9Mfs+n1XywoooqmkKKKKAKKKKAKKKKAKKKKA8yRhhhgCD1BGRSRzJ2Y2lxloh3Enqvsn5r0/DFFFDmomlpoW+T+y1H1PdvqCuVCRkgHScZJwD9BVM4bwO2txiGGNPku/49aKKHGLHMrhGjRRRQ9QooooAooooAooooD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7475" y="-944563"/>
            <a:ext cx="1571625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D:\Clipart\Logo\Copy of Coloured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2690813"/>
            <a:ext cx="1146175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8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91"/>
    </mc:Choice>
    <mc:Fallback>
      <p:transition spd="slow" advTm="10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42365\AppData\Local\Microsoft\Windows\Temporary Internet Files\Content.Outlook\XNNNIMXE\DPS bus tracker_Artboard 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48266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31"/>
    </mc:Choice>
    <mc:Fallback>
      <p:transition spd="slow" advTm="10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Login Page- </a:t>
            </a:r>
            <a:r>
              <a:rPr lang="en-US" sz="1600" dirty="0" smtClean="0"/>
              <a:t>http://www.tatadocomo.com/smart-bus-premium.aspx</a:t>
            </a:r>
            <a:endParaRPr lang="en-US" sz="16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143000"/>
            <a:ext cx="7696200" cy="422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5410200"/>
            <a:ext cx="358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Login With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User ID- Mobile Number</a:t>
            </a:r>
          </a:p>
          <a:p>
            <a:r>
              <a:rPr lang="en-US" sz="1600" b="1" dirty="0" smtClean="0"/>
              <a:t>Password- XXXXX1234</a:t>
            </a:r>
          </a:p>
          <a:p>
            <a:endParaRPr lang="en-US" dirty="0"/>
          </a:p>
        </p:txBody>
      </p:sp>
      <p:sp>
        <p:nvSpPr>
          <p:cNvPr id="25605" name="AutoShape 5" descr="data:image/jpeg;base64,/9j/4AAQSkZJRgABAQAAAQABAAD/2wCEAAkGBwgHBgkIBwgKCgkLDRYPDQwMDRsUFRAWIB0iIiAdHx8kKDQsJCYxJx8fLT0tMTU3Ojo6Iys/RD84QzQ5OjcBCgoKDQwNGg8PGjclHyU3Nzc3Nzc3Nzc3Nzc3Nzc3Nzc3Nzc3Nzc3Nzc3Nzc3Nzc3Nzc3Nzc3Nzc3Nzc3Nzc3N//AABEIAIIAggMBIgACEQEDEQH/xAAbAAACAwEBAQAAAAAAAAAAAAAABgQFBwEDAv/EAEIQAAEDAwMBBQQIBAMHBQAAAAECAwQABREGEiExBxNBUWEUIjKBFSNicZGhscFCUnKiJEPwM2SCkrLR4RclNmNz/8QAGAEBAQEBAQAAAAAAAAAAAAAAAAEDBAL/xAAkEQACAgICAQQDAQAAAAAAAAAAAQIDESESMUETIjIzQmFxNP/aAAwDAQACEQMRAD8A3GiiigCiig0AVwnFVV+1BbbBF9ouktDKT8CeqlnySOprLr12hX3Ukg23SsR5lKuNyBudI889EihlO2MP6aHqbWVn04giZIDkkj3YzXK/mPAeprMZmpdV67kqhWdhxiJnCksKICR9tz9qu9M9lO4iXqZ9TrijuVGbX1P21+PyrToMGLAjojw47bDKBhKG04AqGfGy35aRjEDVuqNEyUwb9HdkxwfdD55I+w54j05rTdM6ys2oUJEKUEySMmM77rg+Xj8quLhb4lxirjTY7T7K+ChxORWZal7KShRmaZkKbWk7hGcX0P2VeHzoONlXW0auDmu1ilo7QNQ6ZkpgaliPPNI4w6na6APEK6KH+s1qWnNS2zUcYv2t/fswHG1Daps+oqmkLoz15LmiiihqFFFFAFFFFAFcr4dcQ22pa1BKUjJKjgAVnmp+1W325ZYs7Xt7qT7zm7a0PMA+Py4oeJ2Rh8maPXDSNZ+1HT05tIlvOQXv4kvpykH+ocVLn9o+mIbJcTcRJV4IjpKif2oT1YYzkX+3JLf0RbFYHe+1kD+nYrP7V7diOVael7kJGJRAXtGSNoPXxpGvdzuvaJqFtmFFIQjhlnPDSc8qWa1WyNwdH2yLZY4dmTinvFNR05WtR6qPgkZ4ySKhzwana5robBxXaUZd7nbZHeS4UFTDZccZbBkvADr5JyARxz1qK3c3XpEFv6Xnq9rSpQUFR0hASQD8IOT6AmqdDsQ70UjN3Z5CHHTdLo0NiHGUvsMud8latqSkJAPUdDg1Zw7xcVIbcZMK5NuJ3pQ0osPFOcE7FZB5B8RQKxFL20L7vSreGkKK5KU94UglAwTxnpnGK+OxREdOmHlNY79UlXe+fQY/Kry5pgaxtE+0L7xmQlI3tPI2uMK6pJH7jIrKLPcrz2b351idHJYcOHWs+66B0Ug+f+jUOeb42qfg3+ilG29oumZrKXFXFEZRHLcgbCP2/Co957TdOQGj7NJVOdI4RHGR81HgVTo9WGM5HXNdrH7R2vvGasXaCn2VavdMY++0PIg/FWnWa9269xvaLZLbfb8dp5SfIjqKCFsJ9MsqK+d1FDQxLtZTqRuYkXKSHbU8T3CGAUt58lj+bp1+VMPZhpfTUu0ouaUCfJJKHfaUghleOUhPQcHr15pu11bEXXStxjrSCpLKnG/RSRkH8qzHsilzQ1e4duWhMlUfvmN4yneOBkfMCp5OJx4Xb3kdrl2X6amuFxpl6IonOI7mE/8AKcgfKoI7L9LW5Hf3CTIU0jkqefDafmRivZy7LLMVx+4XN1EhslWFtx20LyU92VBOd27jGc/fUBUhwoiSoFsZU8+FFK3WlvvAjB6uHPQK6DkjAzVPbVffEYrbNtdvhlrS9sS4wBuLzYDTB+0p0/F8s1WOyH5l2EyPcWXrrGGGmY6Qll1JwpTO4nKyRzkcDGcV83BqfLSt+6TURYzaWtkh5fdtPI5KjtV0V8JII6p9a7ASq7vql21AmuA90ZEcmLGCB/D4qXg5PHnjNCt50CWkX25/SFkjuqbcGHy/lptC8bVJJ6k+CgB1SMmrmBp+fEQlS7snehBQFBjfhPGU5WonHAqBIel6YujKlf4wXDvX5qWmikNBASNzaf8Ai5zkmoVtnXabpxiAvfL+lQUszkAqDbaj7+8+BSnOD48eVBpPfZPf0m4iOoNewzW1jht5BbyMEABQJAA3EgbcAnIFQWHWbVOffnRVi4YQmHEcHK1Y2pS3j3SB4qTgjJyBUe52+daW0e0FxFmtc9kw0JypS0lQznGSQnJAFWcb6TvN+elLDcWTbwFRIzydyO7cHVeDkLwDyOmcYNCaz1snwNPz4TZlRbmpNwfPeSw6nvGXVn06pwOBg9B40TbhGdjez6otSPZj/nhPfxz6k4yn5gY86871eHmbc6xdmkWxS8I791RXHWD1HeDBRnoCQMetUsKLcLa1vjuOLisslxJg5Uh9XUnKeCfhHKeeT1oem0tJEn/040fdW0yYKVhpfIXFk5Qfu6ivaH2W6YjOb1sPv+O1144/AYrxAal3CG1EisvSlsBc2dF3tYWTwCUdOiuuelWtz9rtKWgxeZjzz6tkeK4y26pxXkDgHHmSeKEUa+3Er9e2PTUXTDrsuA20iMkiOYyQhYUegGPXHWsl0Rabrdr62iySFxXWxuclIJHdp9cdc+XjTV2tT7mmJa7ZdXWFSVbpDojpKUjwSOSc+PNNfY5bExNLCYU/WzHVLJ+yDtH6GoZOKsuwl0NzMSWhlCHJy3FpSApZQkbj54xRVhRVOvgiLcwDbZQPQsr/AENYp2NqdbvFwdjtF11EFRQ2DjcrcMDmtl1A4GbFcXT/AARnD/aaynsLa/8AdLk6RymOlP8Ad/4qGFu7YobodnnmE37XaYaXwtTzz0qWcFajuVlKOCnOOCfAVZxLDKSCTPaiJcO5SLbGQ0FePKlbj+lTdU7voKbs35DeRsJyfwz+GCPQ0jaInynbtHYW+86w044lhrcCEII64ScYH8yiQMgJHlT0+MZKJaarszdvREfgd4Xt53POF1108fzckfdwKvNFvLes4L/ed8HD3neZyT5jIzjpUvUduXcraWW1J3A78KbQoKwDx76VAffg0saZujdpkux5IYYiuErKzlOD03cge79opQPLNCtcZ5Ly/rTCvVquT5xEQHGHlkcN95t2k+mU4z6iuWabDYmKs0G3uRkM7ysAe6g5yDjPwqySD04Iq6ebalMLbdQlxtacKSoZBH3GsIcvcWFJWz9OakZcjks4CW/dAPwj3s44oSyfpvJrt41Im13BEd+M4WNm5b5HHy9B4n1AGScV6acYfdfnXWU2plc5aS20sYUhpIwnPqeVY8M1klv1BGl3OA05etRS/wDFNlLLqWylSgeM+9W6bglJUo9OTmha5822U+r1tosr3eJaVkpADhwM589ycH5il/SdliS/apCWlRVlQw9Elqyo48SHFA/OjV85FzksMRCHG2DlakpyUqPAPQkA/wA2Meopk07bPo2CAsq75wBTmVFWDjpkkn8zQnymeQg3mKP8Jc2pI8pjAKsf1I2/pUG8NX2awwW7fEVIjvJeZdZlcBQ6g5T0IyKpdc3K4Rri8iA8+3vQ22tKSeUk9cEj1G5BGOivA00aK/8Aj0Yg+6c7RxgJzxjAAxjy49T1oVNSk4IyjtoW4rVUdK04xBRx5EqXmtQ7OUhOibRgf5A/U1nPbe1t1BBd8Fxcfgo/960Ts3UFaJtJHgzj8zQyq++Qz0UUUOwoNdud3o68K/3RwfiMUjdhTXuXZ77SEfqacO0k40Rdf/y/cUr9hQH0ZdD/ALwn/pqHNL74jhrMtm0LbUeVKBA27icc5wPe465TyMZHSknQ6HE39fvJC1yVr8FBSdoyr6vG7P8AOrgZ4GSactb92bahC0gqLgKfq9+Mc5wCFDHXcnkdaT9EIQ3qJwIUlSTJWoBDgdzlA94lISkDn4jknOAOtUln2I1MjIpdvunUSlKlw0pRJzv2jAC1Y+IeAX0G8gkDpimIUEZodEoqS2Z+1JvthQ2gtvut7yhLa8qCzkDqSSMkhKRnpuUrJ4qj1jcYjj5uS40kN7MOmOiOpIIWUZytJUckHB9K0fUcmbCtTsi2tB19vBKSgr93PJAyMkDPGazqdMY1ZEXFkTocGC4hCu/9hU24sgnaAN593knPrQ5rFj25I+lruwy+ibGgyF94ghhyWiOlG/dtHKEhQyfdz5kUwtzr5qFhSO7UhtThSO7BSgEfwrUOQMj4hylQwQR1+tNad9ktjAtVwtl2YZ7wJLjZGQogqSSlRHgOopkiXptL6IdyYVAluHCEOEFDp6+4vor7uD6URYReMNkex6YbgrQ/LUl55B3NgIADRPUp8ifHbhJ64FMRAArqelCulDojFJaMt7QWlyLuGtqHlB5na3tDgAOeqHCAnx95Puq6K6CnHRCs2b/aBwlwq3DJznx3HlX9WBnwAGKTdfNJk3xLakd59cj6tSkp4A+IBzKSPNScYxhQPFN2iQ19HvLbCSVvFSnAgjvOBg7lHcv+o4z4DGKGEPsYk9urI32l/HP1iM4+4/tTZ2Uub9DwBnO0rT+CjS/26IBtVsc8RIUP7TV12PjGiI3l3zv/AFmp5PMf9DHaiiiqdYudoTRd0XdwPCOVfhzSd2Euj2K6s/xB5KvlitKukYTbbKiq6PtKbPzGKx3sflKtmrJtqke6pxtSMH+dCun60OazV0WP+rWZUu8QITamVMPtrIbeScFxGFApWMKQrGcKHl0pctulbw8u494l6EQ4txp1ZQV7igD6vaMAnoVnnBIGCSadNVQ35EBEqGndMgupkMgDlWPiT805HzpYuGo5yX48lEp1TDzqXIzbCEd2tk4yFA+/nnHgAaFmlyyxw0/M9vs0KSc7ltDeD1ChwQfXOas6VLZMatlwJQVC1XJwrZUoY7iQT7zavLccn78jxFNKVZoaweUecpvvWXGwSCpJGR4VlunnjFtcZtDsiMppPdqLUlxlJKTtOErSpB5HVJrVzWaa6UdKOLubaVvtTpPLSJTrBQvHPwEAg48RnrzQzuWPcVNiulxXqKTcIzzri46FqfjqUgqeYScbSEpT74yVAnJPA4zWpLZhXm3gOIbkw30BQB5SodQazTs/izb6/Jv1ueaiFp9TYjvKceCspSVAkq8cg565HlxTZEucfTkj2S4wX4QkKU4gtLU+wMcq245QPHGAKHil4jvpk23PSLRcUWic8t+O+CYUhw5UcDJbUfFQGSD4geYybDUE32CyzJI+JDR2AHkqPAA9ckVC1G2LlYVyILiHHWdsmM4g5BUg5GCPPkfOqxd0ZvpZlleLNASJL7uOHXgMhA8wnOTjxwPOhrnGhbu+nLmy7bkOB2ftWlx15PdkjCeStK+AoHovxHxAkCmTRxkC6TmAqP7Khlp36rKypa8nK3FcrO0J54HPSqeWk3C6ynbpFdZLKu+U7JUkI9k8Rs6+GODnOM46U3aUiuNW9cuU33cia4X1oxjYDwlPySAKGdcfdlCZ25qAs9sSepkkj/lNMHZU33eh7fxjfvV/caSu3Gely4W63IOVNNF5QHqcD9DWl6Qh/R+mrbFIwpthO4eRPJqEju+TLiiu0VTqOHpWJ9o9vf0xrKNf4KdrTziXgR0DgPvJPoQPzNbbVRqayRtQWh+3Sh7rg9xeMltXgofdQyur5x12e1muca82uPPhrCmnkZHPQ+IPqKWb7aza3HXWUpbgO7yHAjd7E4r4lbeim1HlQOcK5x5Idiu9z7N767bbu2tyC6cqCehHg4j9xWy2y4wbxBRKgvNyI7g4KTn7wf8AtRM8RkrFh9oT3pybcw3Cm25LlufbUpzDoeU+vglwqJG1vyUec44HFWLE+TYYTUh8vy7OoDY44D7QwD8IUDysdBn4vQ9a95Nhchq32pDLsYL7z6Pk/wCyChyC2edhz4YI9B1qKojVlyMZ5qRHh285kNlexRkfwgKSeiRzkHqRQYa/o2pUFDisI7Vbxc5eo5FulKU3DjKBZZxgK4+P1zzWm3KRIsTzTZv6yHEKWEzIoeCEpxklSdpA5HJ86i3Xu7iw05dI+mprRz3br7qk5APOMpPj60Jb748c4FXsPnSxMn29LW6EU98pePgc4HX1A6elaDqL6u8WB3HAlOIJ/qaWP1xUK3LkwYKvo5iwQoqBvUplxSkgH+I4SK+Ux3tQPBqVeFKTHd3pMGIWk7k8cOK3ZxyOKCC4w4kKMuNLbfcZWbTa5MhaVtIcUHn3EnCwEjhoHGTt5PXio8l03WHHtsFMZiL3hb9haOHWkI6qKuiFY8DkHPWve/WeJY/8Qll5+FIWEvBRDriHzwlwFzI97O1WfSrG3abcdjtsXDazBSOILK87x1+tXxuH2RhP30GJN4IVls7FwfSiNuVbGFDvZCxzNUknakf/AFpPPGAT04zTdPmMW6E/LlOBtlhsrWo+AFclSYlshqfkONxozKeVKO1KQKxTXOsZWrpjVqs7TvsZcAQ2AQuQrwJHl5D8aMs5qqOPJGtqZOu9fh9xKu5U8HXAf8tlJGEn18PnW/JSEgADgcClTs+0kjTFrPfYVPkYU+seHkkegptqItEHFZfbOUV2iqbhXMV2igKrUFht1/hmLc2A4gcoUOFIPmk+BrL5eiNTaTmLm6UluSWc5KEkBZHkpPRXyrZa5imDKdUZ78mU2vtWejOCLqa1uMvJ4U4ykpPzQrn86uLJeLQ5vGm9Rx2i64p1US4IyNyjk45SrknzNONxtMC5t93cIjEhHk4gH86Trr2TafmZVDVJgr8A05uT+CgfyNQzcLV+y2eYkPSPabhp+LOWUpSHWX0uYAJIwlYGOT4VTO2lvY2lxi9JMco7gGKFhASrdj3Dzk45z4VRO6D1hYPf07e1PJHRsOFv+1WU12L2iaisD6I2rbUpSenehvu1n1/lV8sUyeHNfmsF9DtqYzTzMePd1tyWu6fQYITvGVHOVHj4sZ5qwt1vmRXG/o+1vtobyUiZOCUJUfiVsQDknk/ec0qzO0y8XZ9UbSVnUs9O8cQXFfgOB8zURzTXaJqE5uc9UZpX8C3wgD02o/erkc4/gsjhfZsNDK2dT6iiNMuApXDigJ3jHQklSj8sUv3btYgw46Y1ghLkd2kJS7IJSkAcDjqfyr4t3Y22MKud3cV5pjNhP5qz+lN9o0Bpy1KS4zAS88n/ADZKi4fwPH5VC4ul1oyhEPV3aDJS693io2cpccBbYR/SPE/dk1qmjNDW3TCO9bzInKGFSVjkDySPAU1IQEAJAAA6ADpX1VNK6VF5e2A4oooobhRRRQBRRRQBRRRQHDQelFFA+jnr41BujDMq3SG5LTbyCg5S4kKHQ+Boop4PMviyDpCMxG0/ETGZbZCkEkNoCcnPpV340UUEPijtdoooegrtFFAFFFFAFFFFAf/Z"/>
          <p:cNvSpPr>
            <a:spLocks noChangeAspect="1" noChangeArrowheads="1"/>
          </p:cNvSpPr>
          <p:nvPr/>
        </p:nvSpPr>
        <p:spPr bwMode="auto">
          <a:xfrm>
            <a:off x="155575" y="-593725"/>
            <a:ext cx="1238250" cy="1238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AutoShape 7" descr="data:image/jpeg;base64,/9j/4AAQSkZJRgABAQAAAQABAAD/2wCEAAkGBxMSEhMTExQWFhQWGCAbFxcYGSUcHxsiFx8gHiIdIB4eHCgiHyElICAcITElJikrLi8uHSEzOjMtNygtLisBCgoKDg0OGxAQGzAlHyQsLTcvMCwsNywrNywsLCwrMDc1NCwsLCwsLCwsLS0vLCwvLCstLCwtLCssNCwvLy0sLP/AABEIAKYAhAMBIgACEQEDEQH/xAAcAAADAQEBAQEBAAAAAAAAAAAABgcFBAIDCAH/xABDEAACAQMCAwUFBQUGBAcAAAABAgMABBESIQUGMQcTIkFRMkJhcYEUUpGhsSMzcoLBJGJzstHwQ2OS4RUWJTQ1U9L/xAAYAQEBAQEBAAAAAAAAAAAAAAAAAQQCA//EAC0RAAMAAgECAwcDBQAAAAAAAAABAgMRIRIxIkHwBDNRYXGR0RMygTRDobHB/9oADAMBAAIRAxEAPwC40UUUAUUUUAUUUuc285W9gvjOuUjwxKdz8/uj4mhKpSts3Ly7SFGkkYIijJZjgCpBzn2oPNmGyyiHYy++38I939flWFdX3EONzhACVHRF2jjz5k+vxO9VHkvs+gscSPiWf75Gy/wjy+fWoZXd5uI4XxJxyvz7dcPfubhXkjB3R8h0+RO/0NWbgPHoLyPvIHDDzHmvwI8q5eaeVLe/TEq4cDwyL7S/6j4Go1xrl2+4PKJkY6M4WZOnyYeWfQ7UJvJh78yfoKip5yb2nRXGmK6xDL0DZ8D/AP5PwNUMGqaYubW0FFFFDsKKKKAKKKKAKKKKAKKKKAT+0/js9nah4NILPoZjuVyDuB0z86mXIfJ7cUkklmmIRGHeb5dyd+p6D40+9tdwFsVQ9XlXA/hyT/v41kdhEZ03jeRKD6gMf6ioYsi6s6l9ilcJ4VDbRiKFAiDyHn8SfM/Ou2iiqbEtdgrxLGGBVgCDsQdwa90UKSbnrsxjVJLi1YIFBZ4mPhwNzpPl8jXz7F+LXUkjwl9VvGmcNuVJOAFPkOu3wp77QUY8OugvXuz+A6/lU+7C7tRNcxHGp0Vl+OgsD/mH51DHUqcy1xssdFFFU2BRRRQBRRRQBU85z7TorYmK10zSg+Js+BceWR7R+VLHaZzndmV7UI1vGOv3pB65Hun0H1rr7PuzaOWNLm6IdGGUiU7YPmxH6CoZay1ddGP7jRwDtNsp1Het3Enmr9Po2MEfPFad9z3w+JSxuY2+CHUT9BSbxjseBYtbT6VPuSDOPkw/qK4LTscnJ/aXEajz0qWP5kUJ151xoXObOYJuLXUYjjOB4YYxufFjJPxOBnyAFVvgNtDwi0jiclpXOSqDU8jnqFUbnHT5CvfBOXrHhMZfUFJGGlkIyfgPT5CuHi95NLJFeQwaBbhiveeGSdG9tEQ7gYAYFt8gbCgiHG6p+JmhPf3UjaWkitAVLBNpZmAGc4zpX6Bqx3uUMcMhlvJO9fSpedYfLVqIXAGR0B3+Fe+YmQTwXkUi6JghUggliv3UClpCyMy4GMdTX84Nwu4QIEtcpG5aMSlIuoIyVUOWOD1ODt5VTptt6PrqiWRwJr2JVDkSmXUrGH2wA+rp8RvvXdw69uimuCZLlM4McyGGUEdQSBgHHkVFZd1weUFzPbymMknTFIsoQSMGkAXSrnXjB6kb4r48FsEnlhCtqiiB8WGzqJyxc5DxSgBQNXUBhQJtMbbHjEVwWgkRo5Sp1QyDBIOxKno6/FSaiHGuGXHBr1XQnAOYnxs6/dP02I+tVO1+0zzNxCARyJgxwxPtqjB3dX30lj8CCAK0/tlrfBradMSYy0Ewww+K+o/vKTUJc/qLvp+Rn8u9o1lcoDJIsEnvJIcDPwY7EV3cU54sIFJa4RiPdQ6mP0FKXFex6JiTbztGD7rjUB9Rg1wW/Y0+Rrul0+elDn8zQdedcaOaftdn+060iX7ONu6PtEfeLeTflVO5a5otr5NUL+Ie1GdmX5j0+NYKdl1iLdocMXb/AIxPjBHmPLHwxUXug9ncuIpstExAljOM49P0xQ83ky4nu+Uz9QUUtco3t/LbI9zHGJD03KkjAwWXGxPpRVNira2Zfa3wJbizMwH7SDxA/wB33h/X6Uv9jPHgkF1HK2I4cSAn3Q2Q30yAfrVO4vAJIJkPvRsPxBqLdjCh7qaNhlZICGHqMjb8zUM2RdOaWvMqy8zq/wC5guJfQiMqv/U+kVwcS4zcD97Lb2Sk4Gpu9kPyGyg/9VYV1czKkK6pJPs7vAVXWO90FcEOm2socYYYyG6Yr+2fLzmJUkDwCNmWSTCxAowKnDZJYnCsSdjjyqnTunx69fyfa4u4oQJYle6mMZKzznUVJJUAJgBTrABAA6iiFpGuUmgla8YIokKhV05yUXJyEVsHvMDVsteBd2qanH9od0EcpjHd25ZSCH1t4VbYeyT0rR4LYtfd4bh4xEH/AHNq47ts75kZfEx+BwD6GhyuXr16+58+UxbxXk4XQysR3UgOVRmyXt42OxwQWwvqc9KYuG8wRTfacHT9mcrJk/dGdXyO/wCBrL5v4Wkgsrdf2ambwlBjRpjcgr6YODWPwfl6W5icSkwzid0uCFws0bsGYb9QeoI6ZI9aHadS+lHs88zJZu7xr9r2KR+RWQFlcjOQAoOfiPjX354MOqLS5imcqs0qbaIXzqMmPdOCoJ6E9a1ePcqxzC4kQftpLcwJnZVG/TbbO34Vn8J4Y0N/H3ja5ZbZzO3u7MgVQPJRuAPOgavsxpSSKKEMpUQxpkEbgKo8seWKR7vjSza0u4Y5B3umJUIR1ONQKuWA9jSwYEHJx1rd4hwE26yS2TGNgCTB1ik890J8JO+6kdd80q8P4pZO0WtPszKp1CNRJAwcgsGynhyQNzgj1oMlPs+Bisp54lLRTrNEraWjuvA6nbwiUDBIyB4gfnWh/wCZ1TAngni+PdmRP+uPI/HFYsHBpLiKGMSwtEsjSmaMhw5OSNSNkbsxJGfIUwcdna1s5GgVcxJ4RjZQOp0jrgZOPhQ6lvWzN5g5wtxaXMkEyPIidAdwW2BI6jepL2W8DW6vV1jKRDvGHrjoD9f0py7T7VLfhqhGLtPKrSSn2pDgtkkeXoBsK+XYRb7XcnmSi/gGP9ahnvd5pmir0UUVTcfK69h/4T+lQ3saDfa5NGNYt2056ZyMZ+GatvFZNMMrekbH8Aaj/YXHm6nPpCPzYf6VDNm5yQPnC+BXkUKxvdpEiglmij8RJ3ZmeQkZJyfZrutOWbVwsjlrnO6vK/eA58wPZ/AV3cxnFtMSdOEJzr7vGPPXg6fmRipzylfP9oVHc93FNhUKmNVMi/dHtOTnCDKgam6EVTqumGloceebPNumnUoRuiDbGPPxoAPiTXz7PpT3UqEqSr5yCpJDdM6Xb0862+OWjSwsikA9d0D9N8BWOM+maU+V74wTtGV2YgSFnUlG90OUCxqTnGhdTUFcZExg5sVlSK4VSxt5BIVG5K4KvgeZCknHwr5Lx2RriONFRo38auG2kjK+0p6albGV9GBFMNRDjDxRXEyDiUkOiV8RrE2I9RyQuD8fKgy10clM5t4pcQGMxJ4Ny7HpsNlJ9xerM56AYGSa98uRvNJJeSKV7xVSJCMERrk6iDuC5OcemmpHdXsboytxiZlIwQYnOfzq62UgaONgcgqCD65HWhMdddNnz4tMEhkYnHhOCOucbYxvn5Up8oXTST4aYPhDlDKzN5dUeJT9c128+3iiDu9t2GsnGEHUFiQVXJGxcaT0yK9clcNZEMj6gTlQpyox66CzAH4odJHSh03u9I7rnli3Zi6q0Tnq8LFD9cbH6g1yjhd0AyxXwkA2ZZ41fGfIlCh6frXJz7xF4e6aJtMiB32ycAADLRj248nDea5Brn7MpC6SuzEltJO4wSwJLY9okn322OPCMChG56+nQtdqXD5IOG2ULuHMcmnUBjICtjYn0wK7+wr/ANvc/wCKP8orq7bY82UZ+7MPzBFcfYUf2F0P+Yv+Wp5nklr2jXy/4U+iiiqbDJ5sk02V0fSJ/wBDU07CE/a3Z9EjH4lv9KoXPz6eHXZ/5R/OkfsHTw3h+MY/J/8AtUM1++kofMrMLaQrrzjqihiPU6T7Q9V6kZxU15McJdagMIJAEwe9B1KPDAvUA7EufYQKPWqDzjn7PsV3YDBfQxydhG+QFkzjTnYnY9aQ+S5Cb1yBhu9HeFE7snw+/r2TJyTGviZs+QqjL+9FZpM5o5f3EkYYpvlEwCCxHsHGmMNuXkOWA6EU51/GUEYO4PUUPepVIR+B82MiqsgV020NEDspOlTgkkhm8KZ3YKWrF544BbTypcQxLL3oJZxcrECRjGzA5yPMU7cW5ZgkR8ExMx1F1Pnp0A4O3hUnA6A70mc58uRrbzue6ZEWRkGd1OI0jAHwVST8TQz5Jrp0+TF4PyjbtMgmgCx58RF4j9BnGlRk/Ib1QJ+bomUpagyHT4Co2YAbhM7M6rhgm2odKl/IHAVuIi6D9qs+kOOqBo8q+M+64H0Jqo8N5OjUs0vVtJ0ocBCDq2PXZtWk7YViKiOcKrXhXcwuD8Plun15ODuZl6b/AHdQIkifcNE+8Z+lUKCFUVUUBVUYAGwAHkK9IgGwAHyr1VNMR0iP2lzeFVB8Sxu4AGHxjBaNjsdI9tOpVs+VHZo5xIPFjShOQPaxvrbzcjHgGyKFHU147VHIiGxK6HzkZUHbByPEjdcN7PUHqK9dnrMTkBQhjGBqIGAdu7T3hknVIfaJAGwoeP8AdPXbDFq4a5+66H86wOwh/DeL8Yz+TU19qMeeG3HwAP4MKTOwh/HeD+7Gfzep5nN/1C+n5K9RRRVNYudon/x11/h/1pP7CP3d3/En6NTrz3Fq4fdj/lN+W9IvYPLteJ/hn8dY/pUMt+/n6DxztPptjnTpLAN3i6o8Hyk80Q9Nfu9aRuXpAt4Se8GJlH9o8WjweymPbfA/enICLnPiyW/mu2ka5tO7lMesSodtSsSAyq6nZlOG9D6Gl/gvJsrTXCzRdzE2AxWQtrXTju4yd0jzufPovQULkTd8IpEcgYBlIIIyCOhB869Vi8mylrOAN7aL3b/xRnSfzFbVU0S9rZw8b4eLi3lhJ094hXPpnzqXctwNNIHe2tZTCXTu4ike4OnU6tlj028t81X6k6CNTLFKsDiKZwvfxOuMtq8E6AjGD0O4oeGZcpjPZ21nLJ3E9ktvMQSgIADgdSkiHcj0yCPSu14biy8UZe5tx1jbxSxj1RurgfdbJ9D5VNoUNxeiOEpG4bMJWZ30tGhbIDEDQ5wpPXYgedV/gnERcwRzAY1DxKeqsNmU/EHIoMbVH2sL2OZFkjYMjDII/wB7EenlXRS3dx/YrhZk2t7hgsy+SO2yyD01Hwt/KfWmNjjc9KHtL+JPe02dWVsEErC+6e2mSAc+TxHYOvVfCa7ORpf2zruSY1JZl/aMB0Zz0iU+5H1xk1g8S4FLNZNcRK0puWeQxg4ZS7eB489PBhWXowx6b6vB4ZVubSMPoUtIzwqdRPdKAWmk999TKMDwjpQzJvr6vobvaIP/AE66/wAP+tIfYOP2l5/DH+r099ozY4bdfwfqRSX2EJteN8Yx/mqFv38lYoooqmo5uJW3ewyx/fRl/EYqOdiVz3d5NE2xePp8Yz/3NWyoTxU/+Gcb7w7RmTX/ACS+1+GT+FQzZ/DU2VjnOFvs/eoMvbusygdToPiH1XUPrWRxbmuRXOhokRWQqhyzzq+DleiouM+LfGDnFOmxHqD+dTu+4UF/sshbRbhniA3LRHcFQB4nhYAAHIIIz1qneTa5Qw8NuFhunQMDDdDvoGByNQA1qD03Glx6+KmSkyytllt0jkdYnmbvLUIdTRkDUH2yvXcgeEZ071tcE4wXJgnAjuUHiXycffQ+an8R0NCxXkbNIfOCm0llui0yQSBQzQMuVcZGWRwQ2oY3G4xT5U17ZOYIlg+x7mV8Nt0UA7Z+e+1BmaUbMPg80l5eGayMsxi0OxnKICRqGDhRtpyBp89zT5wW/gS4ky0lu8u7W0wCqX83RuhJ89JIPXFIHYhfolxPExw0qLoHroLE/kao/PNqkkEfeKGVZ4sg+hcKfyJqI8cPMdZq8ZsBcQSwn30Iz6EjY/Q4NLcvF3uLK3iU6bm6XuzjqmnaV/5d/qRXUJm4eSrOZYGH7BCdU2v/AOpfNxjcE7jBycVnWqR8PWSed0S5l1Mqtl0hDEto23Clup2y30qnrT5/2cnNNzEZfswlCCCIGBETvNT7go2nxLgBQACpOc52rW5Vsx9okbSVWCJYgCxYiSQ95L4jucEoM/CsLh/fRRxyyxBHgJEaaSJZXmHhQt0ZSTkkem+MGnnl/hxt4FRjqc5aRvvO5yx/GhzC3W/Xr8C52uXQTh0g83ZVH1Of0FZnYfa6bSaT78v+QAfqTWR25cVBaC2B9nMj/M7L+Wo/hT12d8P7jh9upGCy6z833qHK8Wd/JDJRRRVNQVN+2fl4zQJdIMtDkP8AFG8/5T+pqkV4miV1ZWAKsCCD0IPUUOMkK5csSuyrmcXdsInP7aAAHPvL7rf0P/emXjnCu/VSraJozqik66W+I81PQjzFRjmHhNxwS9WaDPdE/s2O4I842/3v1qucpc1wX8eqM4kA8cZ6qf6j4ioeOK9r9O+6Fi5su91CKIxXabTRK5VtJ2CxNsBA5ySw6b+901eZ7XubAGVjJcx/uXQEMHboE076R6b5A3zW9xjgyXGkkskqfu5U2ZM+h8x6g5BrE4YJ7i80zlGWyHtpsJJJBsSPdZUzkbjx1Tpxrj4m5wbicU0a6JklYABiMA5xvleqnPlgVPO1Tkm4uJhdW695lQroD4hp6EZ6g0z86C0i7tpYY2kcnDau6ICjLHWMH0G56kVnJcWwgEy3d7DGSVALFzlV1HZlY7Dbehzk1S6aF3s05EuY7lbm4QxLHnSpI1MSMdAdgPjVB55YCylYnGnS43+4wb+lZlhEkzFBf3jMASUOEYacZBHdg+Yr48DtrOaQPHA8yDGZp5C+ksuoALIx9QNh1NBCUz0z5+vI5IOLD7VdSQj7RIwDW8pBICbCRI84U6Nm8J3zudq8W1y7rcSyGJImde+lbDNsFzGgXUrqw2Cg5BJG5pr5nsGaEPCo76A64l9cDdPky5X8K4uW+GJMsV3I6ykrqhRV0xRA/dT73kWbf5UL0Pej6cC4a0jJPKhjSNdNtAf+Gp99s++Rtv7I26k1s8W4jHbQvNKcIgyf9B8T0r63l0kSNJIwRFGSzHAFQftA50fiEgihDC3U+BcbyMejEdfkKFyZFin5nNwm2k4xxLMgOJG1yY91F938MLX6GVQAANgOlKHZryn9hg1SD+0S4Mn90Don08/jThUQ9nxuZ2+7Ciiiqe4UUUUBycV4bFcxNFMgdG6g/qD1B+IqOcx8g3lhJ39kzug3BQ/tE+BA9ofL6irdRQ8smKb79yR8t9rbL4L2PONu8QYP8yf6fhTTwySCdnm4behWkbU8TeNWY43KNh1P8JFafH+TLO83liAf76eFvxHX65qe8X7JJ4zrtJg2OgfwN9GG36VDxayz38S/yPstzcI4aexEpAKiSBw2AcE+FyrDOB0z0rAv47V+8Ej3cQbWQj27YRpSCxyEOrp0JOMmk5OYeM8NOJg5QeUq61+jj/WnLl3tXtpsLcAwOfe9pD9QMj60Isk1w3r6ni0kt43EkVxMHBbIS0cjEmnwhShx7Oevma67S0QFPs9lcuQQcyMIUJUkqWDMM6c7eEkbVq8w89WVmAHkDuRkJH4ifmRsPqanXGO1i7mOi1jWIHoca3+nkPwNC1UR3f2KRc29y41XNwlvF5rCcE/OVun8oHzpdvu0Hh9hGILQd7pzgITpBO+7nrv6ZpAXgHFuIEM6TOD70raVH0Yj8hTXwTsf6NdTfyR/pqP9BQ568lfsn+WJfF+O33FZQniffwQxjwj/AH6sap3Z/wBni2eJ7jD3GNh1WP5erfH8KbeCcBt7RNFvEqDzPUn5sdzWlQ9Mfs+n1XywoooqmkKKKKAKKKKAKKKKAKKKKA8yRhhhgCD1BGRSRzJ2Y2lxloh3Enqvsn5r0/DFFFDmomlpoW+T+y1H1PdvqCuVCRkgHScZJwD9BVM4bwO2txiGGNPku/49aKKHGLHMrhGjRRRQ9QooooAooooAooooD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944563"/>
            <a:ext cx="1571625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D:\Clipart\Logo\Copy of Coloured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54" y="5497587"/>
            <a:ext cx="841375" cy="10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86"/>
    </mc:Choice>
    <mc:Fallback>
      <p:transition spd="slow" advTm="11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View- Fleet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7696200" cy="432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Clipart\Logo\Copy of Coloured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638800"/>
            <a:ext cx="762000" cy="9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47"/>
    </mc:Choice>
    <mc:Fallback>
      <p:transition spd="slow" advTm="11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Map View of the Bus</a:t>
            </a:r>
            <a:endParaRPr lang="en-US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7620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5486400"/>
            <a:ext cx="5217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the current location of the bus on the map with </a:t>
            </a:r>
          </a:p>
          <a:p>
            <a:r>
              <a:rPr lang="en-US" dirty="0" smtClean="0"/>
              <a:t>details like drivers name &amp; number, status of bus,</a:t>
            </a:r>
          </a:p>
          <a:p>
            <a:r>
              <a:rPr lang="en-US" dirty="0" smtClean="0"/>
              <a:t>current location etc.</a:t>
            </a:r>
            <a:endParaRPr lang="en-US" dirty="0"/>
          </a:p>
        </p:txBody>
      </p:sp>
      <p:pic>
        <p:nvPicPr>
          <p:cNvPr id="4098" name="Picture 2" descr="D:\Clipart\Logo\Copy of Coloured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86400"/>
            <a:ext cx="801687" cy="10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85"/>
    </mc:Choice>
    <mc:Fallback>
      <p:transition spd="slow" advTm="11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How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800" dirty="0" smtClean="0"/>
              <a:t>Login to </a:t>
            </a:r>
            <a:r>
              <a:rPr lang="en-IN" sz="1800" dirty="0" smtClean="0">
                <a:solidFill>
                  <a:srgbClr val="FF0000"/>
                </a:solidFill>
              </a:rPr>
              <a:t>: </a:t>
            </a:r>
            <a:r>
              <a:rPr lang="en-IN" sz="1800" dirty="0" smtClean="0">
                <a:hlinkClick r:id="rId4"/>
              </a:rPr>
              <a:t>http://www.tatadocomo.com/smart-bus-premium.aspx</a:t>
            </a:r>
            <a:r>
              <a:rPr lang="en-IN" sz="1800" dirty="0" smtClean="0"/>
              <a:t> on your mobile phone/laptop/Desktop/tablet.</a:t>
            </a:r>
          </a:p>
          <a:p>
            <a:endParaRPr lang="en-IN" sz="1800" dirty="0" smtClean="0"/>
          </a:p>
          <a:p>
            <a:r>
              <a:rPr lang="en-IN" sz="1800" dirty="0" smtClean="0"/>
              <a:t>Put user Id- Mobile No &amp; Password- Received through SMS on your mobile </a:t>
            </a:r>
          </a:p>
          <a:p>
            <a:pPr>
              <a:buNone/>
            </a:pPr>
            <a:r>
              <a:rPr lang="en-IN" sz="1800" dirty="0" smtClean="0"/>
              <a:t>      number.</a:t>
            </a:r>
          </a:p>
          <a:p>
            <a:endParaRPr lang="en-IN" sz="1800" dirty="0" smtClean="0"/>
          </a:p>
          <a:p>
            <a:r>
              <a:rPr lang="en-IN" sz="1800" dirty="0" smtClean="0"/>
              <a:t>View the current Location of the bus on the MAP, only during route timings.</a:t>
            </a:r>
          </a:p>
          <a:p>
            <a:endParaRPr lang="en-IN" sz="1800" dirty="0" smtClean="0"/>
          </a:p>
        </p:txBody>
      </p:sp>
      <p:pic>
        <p:nvPicPr>
          <p:cNvPr id="5122" name="Picture 2" descr="D:\Clipart\Logo\Copy of Coloured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10200"/>
            <a:ext cx="877888" cy="11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11"/>
    </mc:Choice>
    <mc:Fallback>
      <p:transition spd="slow" advTm="11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ETA (Expected Time Of Arrival) delivery SMS to Parents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628406"/>
              </p:ext>
            </p:extLst>
          </p:nvPr>
        </p:nvGraphicFramePr>
        <p:xfrm>
          <a:off x="381000" y="8382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209800" y="5029200"/>
            <a:ext cx="1905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</a:t>
            </a:r>
            <a:r>
              <a:rPr lang="en-US" sz="1600" baseline="30000" dirty="0" smtClean="0">
                <a:solidFill>
                  <a:schemeClr val="bg1"/>
                </a:solidFill>
              </a:rPr>
              <a:t>rd</a:t>
            </a:r>
            <a:r>
              <a:rPr lang="en-US" sz="1600" dirty="0" smtClean="0">
                <a:solidFill>
                  <a:schemeClr val="bg1"/>
                </a:solidFill>
              </a:rPr>
              <a:t> SMS- Arrival SMS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Once the bus reaches the School.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4343400"/>
            <a:ext cx="0" cy="1371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57150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Clipart\Logo\Copy of Coloured 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53894"/>
            <a:ext cx="993775" cy="12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94"/>
    </mc:Choice>
    <mc:Fallback>
      <p:transition spd="slow" advTm="11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400" dirty="0" smtClean="0"/>
              <a:t>What does Smart Bus Tracking offers to parents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 smtClean="0"/>
              <a:t>All the parents will receive an SMS as soon as the bus starts in the morning. </a:t>
            </a:r>
          </a:p>
          <a:p>
            <a:pPr lvl="0"/>
            <a:r>
              <a:rPr lang="en-US" sz="2200" dirty="0" smtClean="0"/>
              <a:t>Individual parent will receive an SMS when the bus is near the pick-up point in the morning.</a:t>
            </a:r>
          </a:p>
          <a:p>
            <a:pPr lvl="0"/>
            <a:r>
              <a:rPr lang="en-US" sz="2200" dirty="0" smtClean="0"/>
              <a:t>All the parents of the respective buses will receive an SMS when the bus reaches the school in morning .</a:t>
            </a:r>
          </a:p>
          <a:p>
            <a:pPr lvl="0"/>
            <a:r>
              <a:rPr lang="en-US" sz="2200" dirty="0" smtClean="0"/>
              <a:t>All parents will receive an SMS when the bus starts from the school in the afternoon to drop their ward.</a:t>
            </a:r>
          </a:p>
          <a:p>
            <a:pPr lvl="0"/>
            <a:r>
              <a:rPr lang="en-US" sz="2200" dirty="0" smtClean="0"/>
              <a:t>The parents will receive an SMS when the bus is near their ward’s drop point in the afternoon.</a:t>
            </a:r>
            <a:endParaRPr lang="en-US" dirty="0"/>
          </a:p>
        </p:txBody>
      </p:sp>
      <p:pic>
        <p:nvPicPr>
          <p:cNvPr id="7170" name="Picture 2" descr="D:\Clipart\Logo\Copy of Coloured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801688" cy="103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06"/>
    </mc:Choice>
    <mc:Fallback>
      <p:transition spd="slow" advTm="10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Feedback/Suggestion/Complaint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Kindly call the number given below </a:t>
            </a:r>
            <a:r>
              <a:rPr lang="en-US" b="1" dirty="0" smtClean="0"/>
              <a:t>in case of any Feedback/Suggestion/Complaint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Mr</a:t>
            </a:r>
            <a:r>
              <a:rPr lang="en-US" dirty="0" smtClean="0"/>
              <a:t> Sunil </a:t>
            </a:r>
            <a:r>
              <a:rPr lang="en-US" dirty="0" err="1" smtClean="0"/>
              <a:t>Rana</a:t>
            </a:r>
            <a:r>
              <a:rPr lang="en-US" dirty="0" smtClean="0"/>
              <a:t>- </a:t>
            </a:r>
            <a:r>
              <a:rPr lang="en-US" b="1" dirty="0" smtClean="0"/>
              <a:t>01726651426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               Thank You</a:t>
            </a:r>
            <a:endParaRPr lang="en-US" sz="4000" dirty="0"/>
          </a:p>
        </p:txBody>
      </p:sp>
      <p:pic>
        <p:nvPicPr>
          <p:cNvPr id="8194" name="Picture 2" descr="D:\Clipart\Logo\Copy of Coloured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10200"/>
            <a:ext cx="954087" cy="12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9"/>
    </mc:Choice>
    <mc:Fallback>
      <p:transition spd="slow" advTm="10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PT Master - Tata Docomo Open 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3C6CDA44124498B0A8ABA65FC5564" ma:contentTypeVersion="0" ma:contentTypeDescription="Create a new document." ma:contentTypeScope="" ma:versionID="cfe5fcab19e79d8555010a2cc23d38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F631EF-0CE0-47B1-B9CF-B3FFCD822D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1A8F60-0C93-41A2-8091-6D0528B938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6985A0-4783-4C45-A341-23849CAA70EA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Master - Tata Docomo Open Up</Template>
  <TotalTime>155</TotalTime>
  <Words>245</Words>
  <Application>Microsoft Office PowerPoint</Application>
  <PresentationFormat>On-screen Show (4:3)</PresentationFormat>
  <Paragraphs>45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PPT Master - Tata Docomo Open Up</vt:lpstr>
      <vt:lpstr>Welcome to the world of Smart Bus Tracking</vt:lpstr>
      <vt:lpstr>PowerPoint Presentation</vt:lpstr>
      <vt:lpstr>Login Page- http://www.tatadocomo.com/smart-bus-premium.aspx</vt:lpstr>
      <vt:lpstr>Current Status View- Fleet</vt:lpstr>
      <vt:lpstr>Map View of the Bus</vt:lpstr>
      <vt:lpstr>How to Use</vt:lpstr>
      <vt:lpstr>ETA (Expected Time Of Arrival) delivery SMS to Parents</vt:lpstr>
      <vt:lpstr>What does Smart Bus Tracking offers to parents </vt:lpstr>
      <vt:lpstr>Feedback/Suggestion/Complaint</vt:lpstr>
    </vt:vector>
  </TitlesOfParts>
  <Company>Tata Teleservices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33472</dc:creator>
  <cp:lastModifiedBy>Raman</cp:lastModifiedBy>
  <cp:revision>22</cp:revision>
  <dcterms:created xsi:type="dcterms:W3CDTF">2014-01-21T08:52:56Z</dcterms:created>
  <dcterms:modified xsi:type="dcterms:W3CDTF">2014-03-13T02:58:25Z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0x01010081A3C6CDA44124498B0A8ABA65FC5564</vt:lpwstr>
  </property>
</Properties>
</file>